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%20onderbouw/fotosyntheseonderb/startenergie.html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%20onderbouw/fotosyntheseonderb/startenergi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6848A-D845-4A33-A688-46D0736DB33A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BD6DCAED-8DB7-4EE9-9C3B-2F93003BC58F}">
      <dgm:prSet/>
      <dgm:spPr/>
      <dgm:t>
        <a:bodyPr/>
        <a:lstStyle/>
        <a:p>
          <a:pPr rtl="0"/>
          <a:r>
            <a:rPr lang="nl-NL" smtClean="0"/>
            <a:t>Fotosynthese &amp; Verbanding</a:t>
          </a:r>
          <a:endParaRPr lang="nl-NL"/>
        </a:p>
      </dgm:t>
    </dgm:pt>
    <dgm:pt modelId="{4487BCFF-54B0-4A5E-A73D-44D92D546200}" type="parTrans" cxnId="{FCDC7261-7F8F-49D2-AD69-EB92A98524A1}">
      <dgm:prSet/>
      <dgm:spPr/>
      <dgm:t>
        <a:bodyPr/>
        <a:lstStyle/>
        <a:p>
          <a:endParaRPr lang="nl-NL"/>
        </a:p>
      </dgm:t>
    </dgm:pt>
    <dgm:pt modelId="{E7167486-D30A-4BD7-970D-9C277000C94B}" type="sibTrans" cxnId="{FCDC7261-7F8F-49D2-AD69-EB92A98524A1}">
      <dgm:prSet/>
      <dgm:spPr/>
      <dgm:t>
        <a:bodyPr/>
        <a:lstStyle/>
        <a:p>
          <a:endParaRPr lang="nl-NL"/>
        </a:p>
      </dgm:t>
    </dgm:pt>
    <dgm:pt modelId="{9133DAC0-7C08-4CFB-982A-642E7307179B}" type="pres">
      <dgm:prSet presAssocID="{B7C6848A-D845-4A33-A688-46D0736DB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6DE63F2-06C9-4E44-85CC-F0020AA42C91}" type="pres">
      <dgm:prSet presAssocID="{BD6DCAED-8DB7-4EE9-9C3B-2F93003BC5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C9EF42-4C2F-4869-8EF9-CF483EB3EB29}" type="presOf" srcId="{B7C6848A-D845-4A33-A688-46D0736DB33A}" destId="{9133DAC0-7C08-4CFB-982A-642E7307179B}" srcOrd="0" destOrd="0" presId="urn:microsoft.com/office/officeart/2005/8/layout/vList2"/>
    <dgm:cxn modelId="{0E6C8C1B-C10B-438D-ADE1-AE0BA3B501FB}" type="presOf" srcId="{BD6DCAED-8DB7-4EE9-9C3B-2F93003BC58F}" destId="{46DE63F2-06C9-4E44-85CC-F0020AA42C91}" srcOrd="0" destOrd="0" presId="urn:microsoft.com/office/officeart/2005/8/layout/vList2"/>
    <dgm:cxn modelId="{FCDC7261-7F8F-49D2-AD69-EB92A98524A1}" srcId="{B7C6848A-D845-4A33-A688-46D0736DB33A}" destId="{BD6DCAED-8DB7-4EE9-9C3B-2F93003BC58F}" srcOrd="0" destOrd="0" parTransId="{4487BCFF-54B0-4A5E-A73D-44D92D546200}" sibTransId="{E7167486-D30A-4BD7-970D-9C277000C94B}"/>
    <dgm:cxn modelId="{84CBDB91-708E-45AD-BDB7-F3793346B93A}" type="presParOf" srcId="{9133DAC0-7C08-4CFB-982A-642E7307179B}" destId="{46DE63F2-06C9-4E44-85CC-F0020AA42C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630BAA-3D38-4AE6-97C2-BD4B728551F8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3B53077E-A022-423D-93DF-E2667D5B0781}">
      <dgm:prSet/>
      <dgm:spPr/>
      <dgm:t>
        <a:bodyPr/>
        <a:lstStyle/>
        <a:p>
          <a:pPr rtl="0"/>
          <a:r>
            <a:rPr lang="nl-NL" dirty="0" smtClean="0"/>
            <a:t>CO</a:t>
          </a:r>
          <a:r>
            <a:rPr lang="nl-NL" baseline="-25000" dirty="0" smtClean="0"/>
            <a:t>2</a:t>
          </a:r>
          <a:r>
            <a:rPr lang="nl-NL" dirty="0" smtClean="0"/>
            <a:t> + H</a:t>
          </a:r>
          <a:r>
            <a:rPr lang="nl-NL" baseline="-25000" dirty="0" smtClean="0"/>
            <a:t>2</a:t>
          </a:r>
          <a:r>
            <a:rPr lang="nl-NL" dirty="0" smtClean="0"/>
            <a:t>O + zonlicht </a:t>
          </a:r>
          <a:r>
            <a:rPr lang="nl-NL" dirty="0" smtClean="0">
              <a:sym typeface="Wingdings"/>
            </a:rPr>
            <a:t></a:t>
          </a:r>
          <a:r>
            <a:rPr lang="nl-NL" dirty="0" smtClean="0"/>
            <a:t> C</a:t>
          </a:r>
          <a:r>
            <a:rPr lang="nl-NL" baseline="-25000" dirty="0" smtClean="0"/>
            <a:t>6</a:t>
          </a:r>
          <a:r>
            <a:rPr lang="nl-NL" dirty="0" smtClean="0"/>
            <a:t>H</a:t>
          </a:r>
          <a:r>
            <a:rPr lang="nl-NL" baseline="-25000" dirty="0" smtClean="0"/>
            <a:t>12</a:t>
          </a:r>
          <a:r>
            <a:rPr lang="nl-NL" dirty="0" smtClean="0"/>
            <a:t>O</a:t>
          </a:r>
          <a:r>
            <a:rPr lang="nl-NL" baseline="-25000" dirty="0" smtClean="0"/>
            <a:t>6 </a:t>
          </a:r>
          <a:r>
            <a:rPr lang="nl-NL" dirty="0" smtClean="0"/>
            <a:t>+ O</a:t>
          </a:r>
          <a:r>
            <a:rPr lang="nl-NL" baseline="-25000" dirty="0" smtClean="0"/>
            <a:t>2</a:t>
          </a:r>
          <a:endParaRPr lang="nl-NL" dirty="0"/>
        </a:p>
      </dgm:t>
    </dgm:pt>
    <dgm:pt modelId="{68339BCF-310B-4C74-BE99-CF58A9226430}" type="parTrans" cxnId="{3D5A6B63-F825-4D95-9FEC-496EC1D33F3F}">
      <dgm:prSet/>
      <dgm:spPr/>
      <dgm:t>
        <a:bodyPr/>
        <a:lstStyle/>
        <a:p>
          <a:endParaRPr lang="nl-NL"/>
        </a:p>
      </dgm:t>
    </dgm:pt>
    <dgm:pt modelId="{58E53C73-F422-4943-AC65-7C57F3EB5C71}" type="sibTrans" cxnId="{3D5A6B63-F825-4D95-9FEC-496EC1D33F3F}">
      <dgm:prSet/>
      <dgm:spPr/>
      <dgm:t>
        <a:bodyPr/>
        <a:lstStyle/>
        <a:p>
          <a:endParaRPr lang="nl-NL"/>
        </a:p>
      </dgm:t>
    </dgm:pt>
    <dgm:pt modelId="{768ADC53-6607-4B64-BD3E-1889C862EC0D}" type="pres">
      <dgm:prSet presAssocID="{AF630BAA-3D38-4AE6-97C2-BD4B728551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E53380A-7B80-4A19-BCAB-AAF775B012FC}" type="pres">
      <dgm:prSet presAssocID="{3B53077E-A022-423D-93DF-E2667D5B07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FE1A69F-D411-4FEA-9816-BCCFE4F4618F}" type="presOf" srcId="{AF630BAA-3D38-4AE6-97C2-BD4B728551F8}" destId="{768ADC53-6607-4B64-BD3E-1889C862EC0D}" srcOrd="0" destOrd="0" presId="urn:microsoft.com/office/officeart/2005/8/layout/vList2"/>
    <dgm:cxn modelId="{3D5A6B63-F825-4D95-9FEC-496EC1D33F3F}" srcId="{AF630BAA-3D38-4AE6-97C2-BD4B728551F8}" destId="{3B53077E-A022-423D-93DF-E2667D5B0781}" srcOrd="0" destOrd="0" parTransId="{68339BCF-310B-4C74-BE99-CF58A9226430}" sibTransId="{58E53C73-F422-4943-AC65-7C57F3EB5C71}"/>
    <dgm:cxn modelId="{E31C9F9E-DF16-4A67-86C0-61D31596B76D}" type="presOf" srcId="{3B53077E-A022-423D-93DF-E2667D5B0781}" destId="{1E53380A-7B80-4A19-BCAB-AAF775B012FC}" srcOrd="0" destOrd="0" presId="urn:microsoft.com/office/officeart/2005/8/layout/vList2"/>
    <dgm:cxn modelId="{D8C8A039-2C6F-433A-A2DC-CDBD61053A0C}" type="presParOf" srcId="{768ADC53-6607-4B64-BD3E-1889C862EC0D}" destId="{1E53380A-7B80-4A19-BCAB-AAF775B01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73BC69-BC32-4DA3-8DA4-B2CB2EC0BF72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3B0B472F-3B96-4E84-A0D4-9E57DCEF49C5}">
      <dgm:prSet custT="1"/>
      <dgm:spPr/>
      <dgm:t>
        <a:bodyPr/>
        <a:lstStyle/>
        <a:p>
          <a:pPr rtl="0"/>
          <a:r>
            <a:rPr lang="nl-NL" sz="3000" dirty="0" smtClean="0"/>
            <a:t>CO</a:t>
          </a:r>
          <a:r>
            <a:rPr lang="nl-NL" sz="3000" baseline="-25000" dirty="0" smtClean="0"/>
            <a:t>2</a:t>
          </a:r>
          <a:r>
            <a:rPr lang="nl-NL" sz="3000" dirty="0" smtClean="0"/>
            <a:t> + H</a:t>
          </a:r>
          <a:r>
            <a:rPr lang="nl-NL" sz="3000" baseline="-25000" dirty="0" smtClean="0"/>
            <a:t>2</a:t>
          </a:r>
          <a:r>
            <a:rPr lang="nl-NL" sz="3000" dirty="0" smtClean="0"/>
            <a:t>O + energie </a:t>
          </a:r>
          <a:r>
            <a:rPr lang="nl-NL" sz="3000" dirty="0" smtClean="0">
              <a:sym typeface="Wingdings"/>
            </a:rPr>
            <a:t></a:t>
          </a:r>
          <a:r>
            <a:rPr lang="nl-NL" sz="3000" dirty="0" smtClean="0"/>
            <a:t> C</a:t>
          </a:r>
          <a:r>
            <a:rPr lang="nl-NL" sz="3000" baseline="-25000" dirty="0" smtClean="0"/>
            <a:t>6</a:t>
          </a:r>
          <a:r>
            <a:rPr lang="nl-NL" sz="3000" dirty="0" smtClean="0"/>
            <a:t>H</a:t>
          </a:r>
          <a:r>
            <a:rPr lang="nl-NL" sz="3000" baseline="-25000" dirty="0" smtClean="0"/>
            <a:t>12</a:t>
          </a:r>
          <a:r>
            <a:rPr lang="nl-NL" sz="3000" dirty="0" smtClean="0"/>
            <a:t>O</a:t>
          </a:r>
          <a:r>
            <a:rPr lang="nl-NL" sz="3000" baseline="-25000" dirty="0" smtClean="0"/>
            <a:t>6 </a:t>
          </a:r>
          <a:r>
            <a:rPr lang="nl-NL" sz="3000" dirty="0" smtClean="0"/>
            <a:t>+ O</a:t>
          </a:r>
          <a:r>
            <a:rPr lang="nl-NL" sz="3000" baseline="-25000" dirty="0" smtClean="0"/>
            <a:t>2</a:t>
          </a:r>
          <a:endParaRPr lang="nl-NL" sz="3000" dirty="0"/>
        </a:p>
      </dgm:t>
    </dgm:pt>
    <dgm:pt modelId="{325289AC-C5B3-4D2D-A3F0-3B3818603351}" type="parTrans" cxnId="{FE3927D3-8EF7-4D09-9B95-8E45FB6839D5}">
      <dgm:prSet/>
      <dgm:spPr/>
      <dgm:t>
        <a:bodyPr/>
        <a:lstStyle/>
        <a:p>
          <a:endParaRPr lang="nl-NL"/>
        </a:p>
      </dgm:t>
    </dgm:pt>
    <dgm:pt modelId="{ADFFEF4E-EF71-45AB-81EC-FF3F7E53487F}" type="sibTrans" cxnId="{FE3927D3-8EF7-4D09-9B95-8E45FB6839D5}">
      <dgm:prSet/>
      <dgm:spPr/>
      <dgm:t>
        <a:bodyPr/>
        <a:lstStyle/>
        <a:p>
          <a:endParaRPr lang="nl-NL"/>
        </a:p>
      </dgm:t>
    </dgm:pt>
    <dgm:pt modelId="{146FE187-B11B-4E82-9E7A-8E02B37F7886}" type="pres">
      <dgm:prSet presAssocID="{E373BC69-BC32-4DA3-8DA4-B2CB2EC0BF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19D651C-8ABD-4C65-8B4A-EC0B88C380B4}" type="pres">
      <dgm:prSet presAssocID="{3B0B472F-3B96-4E84-A0D4-9E57DCEF49C5}" presName="parentText" presStyleLbl="node1" presStyleIdx="0" presStyleCnt="1" custScaleY="25939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E3927D3-8EF7-4D09-9B95-8E45FB6839D5}" srcId="{E373BC69-BC32-4DA3-8DA4-B2CB2EC0BF72}" destId="{3B0B472F-3B96-4E84-A0D4-9E57DCEF49C5}" srcOrd="0" destOrd="0" parTransId="{325289AC-C5B3-4D2D-A3F0-3B3818603351}" sibTransId="{ADFFEF4E-EF71-45AB-81EC-FF3F7E53487F}"/>
    <dgm:cxn modelId="{17B94190-E39D-4E6C-9266-20371A0CF49D}" type="presOf" srcId="{3B0B472F-3B96-4E84-A0D4-9E57DCEF49C5}" destId="{619D651C-8ABD-4C65-8B4A-EC0B88C380B4}" srcOrd="0" destOrd="0" presId="urn:microsoft.com/office/officeart/2005/8/layout/vList2"/>
    <dgm:cxn modelId="{6CEBB625-6FF9-44E3-89A1-74991177416D}" type="presOf" srcId="{E373BC69-BC32-4DA3-8DA4-B2CB2EC0BF72}" destId="{146FE187-B11B-4E82-9E7A-8E02B37F7886}" srcOrd="0" destOrd="0" presId="urn:microsoft.com/office/officeart/2005/8/layout/vList2"/>
    <dgm:cxn modelId="{CB045EF3-0853-4591-A19C-C18906AA7949}" type="presParOf" srcId="{146FE187-B11B-4E82-9E7A-8E02B37F7886}" destId="{619D651C-8ABD-4C65-8B4A-EC0B88C380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436C41-A9DD-4A75-B962-F297EDE34217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70365A3F-52A7-4988-95F6-7E850867CF77}">
      <dgm:prSet custT="1"/>
      <dgm:spPr/>
      <dgm:t>
        <a:bodyPr/>
        <a:lstStyle/>
        <a:p>
          <a:pPr algn="ctr" rtl="0"/>
          <a:r>
            <a:rPr lang="nl-NL" sz="2000" dirty="0" smtClean="0"/>
            <a:t>Fotosynthese</a:t>
          </a:r>
          <a:endParaRPr lang="nl-NL" sz="2000" dirty="0"/>
        </a:p>
      </dgm:t>
    </dgm:pt>
    <dgm:pt modelId="{64CCA205-125F-4BDB-83A1-E26D1A5779DD}" type="parTrans" cxnId="{C2770AE0-9E96-488E-B8C4-94D237A30292}">
      <dgm:prSet/>
      <dgm:spPr/>
      <dgm:t>
        <a:bodyPr/>
        <a:lstStyle/>
        <a:p>
          <a:endParaRPr lang="nl-NL"/>
        </a:p>
      </dgm:t>
    </dgm:pt>
    <dgm:pt modelId="{FC66E428-20B0-4449-A81A-AEADF6FC6642}" type="sibTrans" cxnId="{C2770AE0-9E96-488E-B8C4-94D237A30292}">
      <dgm:prSet/>
      <dgm:spPr/>
      <dgm:t>
        <a:bodyPr/>
        <a:lstStyle/>
        <a:p>
          <a:endParaRPr lang="nl-NL"/>
        </a:p>
      </dgm:t>
    </dgm:pt>
    <dgm:pt modelId="{AAF4FCFB-C065-4961-8536-6169F15E7EC4}" type="pres">
      <dgm:prSet presAssocID="{CE436C41-A9DD-4A75-B962-F297EDE342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F9FD5D-3D3C-493F-B0B9-3E7C251A2B31}" type="pres">
      <dgm:prSet presAssocID="{70365A3F-52A7-4988-95F6-7E850867CF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065E685-08A7-4E69-92D6-9C755099AC9F}" type="presOf" srcId="{70365A3F-52A7-4988-95F6-7E850867CF77}" destId="{50F9FD5D-3D3C-493F-B0B9-3E7C251A2B31}" srcOrd="0" destOrd="0" presId="urn:microsoft.com/office/officeart/2005/8/layout/vList2"/>
    <dgm:cxn modelId="{F79DEC41-62B7-4C04-B70F-EEE7CF2E7839}" type="presOf" srcId="{CE436C41-A9DD-4A75-B962-F297EDE34217}" destId="{AAF4FCFB-C065-4961-8536-6169F15E7EC4}" srcOrd="0" destOrd="0" presId="urn:microsoft.com/office/officeart/2005/8/layout/vList2"/>
    <dgm:cxn modelId="{C2770AE0-9E96-488E-B8C4-94D237A30292}" srcId="{CE436C41-A9DD-4A75-B962-F297EDE34217}" destId="{70365A3F-52A7-4988-95F6-7E850867CF77}" srcOrd="0" destOrd="0" parTransId="{64CCA205-125F-4BDB-83A1-E26D1A5779DD}" sibTransId="{FC66E428-20B0-4449-A81A-AEADF6FC6642}"/>
    <dgm:cxn modelId="{6BCF42B9-DAB6-40EB-BBCD-C025F1CC4C2A}" type="presParOf" srcId="{AAF4FCFB-C065-4961-8536-6169F15E7EC4}" destId="{50F9FD5D-3D3C-493F-B0B9-3E7C251A2B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A0AF79-A8B5-4F6E-98D1-260657FBA555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74C52E15-869C-4826-9B48-006FBEC52FA8}">
      <dgm:prSet custT="1"/>
      <dgm:spPr/>
      <dgm:t>
        <a:bodyPr/>
        <a:lstStyle/>
        <a:p>
          <a:pPr algn="ctr" rtl="0"/>
          <a:r>
            <a:rPr lang="nl-NL" sz="2000" smtClean="0"/>
            <a:t>Verbranding</a:t>
          </a:r>
          <a:endParaRPr lang="nl-NL" sz="2000"/>
        </a:p>
      </dgm:t>
    </dgm:pt>
    <dgm:pt modelId="{25CE2FD3-2242-4B3A-92B6-ACBA6183B47F}" type="parTrans" cxnId="{612F2DBB-465F-4102-BA0A-73E5623D85E7}">
      <dgm:prSet/>
      <dgm:spPr/>
      <dgm:t>
        <a:bodyPr/>
        <a:lstStyle/>
        <a:p>
          <a:pPr algn="ctr"/>
          <a:endParaRPr lang="nl-NL"/>
        </a:p>
      </dgm:t>
    </dgm:pt>
    <dgm:pt modelId="{9E3BF2D9-4EEE-4941-9EDA-D4072E21A11E}" type="sibTrans" cxnId="{612F2DBB-465F-4102-BA0A-73E5623D85E7}">
      <dgm:prSet/>
      <dgm:spPr/>
      <dgm:t>
        <a:bodyPr/>
        <a:lstStyle/>
        <a:p>
          <a:pPr algn="ctr"/>
          <a:endParaRPr lang="nl-NL"/>
        </a:p>
      </dgm:t>
    </dgm:pt>
    <dgm:pt modelId="{1FC70F91-6849-4F8E-8FE8-C09647182D0C}" type="pres">
      <dgm:prSet presAssocID="{44A0AF79-A8B5-4F6E-98D1-260657FBA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0FB08B-1000-4F3D-B65C-E5BB29C12643}" type="pres">
      <dgm:prSet presAssocID="{74C52E15-869C-4826-9B48-006FBEC52FA8}" presName="parentText" presStyleLbl="node1" presStyleIdx="0" presStyleCnt="1" custScaleY="14696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8709640-64C7-4151-AEB6-A94BF16856F1}" type="presOf" srcId="{44A0AF79-A8B5-4F6E-98D1-260657FBA555}" destId="{1FC70F91-6849-4F8E-8FE8-C09647182D0C}" srcOrd="0" destOrd="0" presId="urn:microsoft.com/office/officeart/2005/8/layout/vList2"/>
    <dgm:cxn modelId="{808A2D32-3005-4123-B8DA-1FEBA9C0FE73}" type="presOf" srcId="{74C52E15-869C-4826-9B48-006FBEC52FA8}" destId="{720FB08B-1000-4F3D-B65C-E5BB29C12643}" srcOrd="0" destOrd="0" presId="urn:microsoft.com/office/officeart/2005/8/layout/vList2"/>
    <dgm:cxn modelId="{612F2DBB-465F-4102-BA0A-73E5623D85E7}" srcId="{44A0AF79-A8B5-4F6E-98D1-260657FBA555}" destId="{74C52E15-869C-4826-9B48-006FBEC52FA8}" srcOrd="0" destOrd="0" parTransId="{25CE2FD3-2242-4B3A-92B6-ACBA6183B47F}" sibTransId="{9E3BF2D9-4EEE-4941-9EDA-D4072E21A11E}"/>
    <dgm:cxn modelId="{AE731487-8A30-4EB5-B06E-4492ABA9EFFA}" type="presParOf" srcId="{1FC70F91-6849-4F8E-8FE8-C09647182D0C}" destId="{720FB08B-1000-4F3D-B65C-E5BB29C126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821456-4835-4E4E-8481-7652C340665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6C061FB8-DC11-4FBD-A33C-7292C22D1038}">
      <dgm:prSet/>
      <dgm:spPr/>
      <dgm:t>
        <a:bodyPr/>
        <a:lstStyle/>
        <a:p>
          <a:pPr algn="ctr" rtl="0"/>
          <a:r>
            <a:rPr lang="nl-NL" dirty="0" smtClean="0"/>
            <a:t>Alles draait om energie</a:t>
          </a:r>
          <a:endParaRPr lang="nl-NL" dirty="0"/>
        </a:p>
      </dgm:t>
    </dgm:pt>
    <dgm:pt modelId="{CD681FAB-2F3B-45BB-AAA5-6D534BD07DB2}" type="parTrans" cxnId="{6E23E373-39C1-4808-8720-C6F70630DEE9}">
      <dgm:prSet/>
      <dgm:spPr/>
      <dgm:t>
        <a:bodyPr/>
        <a:lstStyle/>
        <a:p>
          <a:endParaRPr lang="nl-NL"/>
        </a:p>
      </dgm:t>
    </dgm:pt>
    <dgm:pt modelId="{A4545489-67B6-4528-A813-45110B3A66D1}" type="sibTrans" cxnId="{6E23E373-39C1-4808-8720-C6F70630DEE9}">
      <dgm:prSet/>
      <dgm:spPr/>
      <dgm:t>
        <a:bodyPr/>
        <a:lstStyle/>
        <a:p>
          <a:endParaRPr lang="nl-NL"/>
        </a:p>
      </dgm:t>
    </dgm:pt>
    <dgm:pt modelId="{C52173BB-5827-4AA6-BA66-E0C857D000FA}" type="pres">
      <dgm:prSet presAssocID="{69821456-4835-4E4E-8481-7652C34066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B978C7-A9AD-4816-9393-8A6B8419CA9A}" type="pres">
      <dgm:prSet presAssocID="{6C061FB8-DC11-4FBD-A33C-7292C22D10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A70199-3AC1-45A0-8B4D-77C3E0FB8821}" type="presOf" srcId="{6C061FB8-DC11-4FBD-A33C-7292C22D1038}" destId="{15B978C7-A9AD-4816-9393-8A6B8419CA9A}" srcOrd="0" destOrd="0" presId="urn:microsoft.com/office/officeart/2005/8/layout/vList2"/>
    <dgm:cxn modelId="{6E23E373-39C1-4808-8720-C6F70630DEE9}" srcId="{69821456-4835-4E4E-8481-7652C3406656}" destId="{6C061FB8-DC11-4FBD-A33C-7292C22D1038}" srcOrd="0" destOrd="0" parTransId="{CD681FAB-2F3B-45BB-AAA5-6D534BD07DB2}" sibTransId="{A4545489-67B6-4528-A813-45110B3A66D1}"/>
    <dgm:cxn modelId="{EF3A54BE-FA5A-49FB-9527-FE34AFD62D96}" type="presOf" srcId="{69821456-4835-4E4E-8481-7652C3406656}" destId="{C52173BB-5827-4AA6-BA66-E0C857D000FA}" srcOrd="0" destOrd="0" presId="urn:microsoft.com/office/officeart/2005/8/layout/vList2"/>
    <dgm:cxn modelId="{A107EBE1-E2F6-4687-BB24-F306035FC012}" type="presParOf" srcId="{C52173BB-5827-4AA6-BA66-E0C857D000FA}" destId="{15B978C7-A9AD-4816-9393-8A6B8419CA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0174E2-10F7-4C0F-BD7F-EA2CC7049CD6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56F65662-9F2E-41AE-B46C-679C08050FEE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1"/>
            </a:rPr>
            <a:t>Alles draait om energie</a:t>
          </a:r>
          <a:endParaRPr lang="nl-NL"/>
        </a:p>
      </dgm:t>
    </dgm:pt>
    <dgm:pt modelId="{61E939C9-79D2-4329-9CA5-A1FD0ABEB8E7}" type="parTrans" cxnId="{C218E970-445B-4EEA-89AA-2D92B5D77CDD}">
      <dgm:prSet/>
      <dgm:spPr/>
      <dgm:t>
        <a:bodyPr/>
        <a:lstStyle/>
        <a:p>
          <a:pPr algn="ctr"/>
          <a:endParaRPr lang="nl-NL"/>
        </a:p>
      </dgm:t>
    </dgm:pt>
    <dgm:pt modelId="{A93DAB15-EC83-4F6D-B326-A29ED461614F}" type="sibTrans" cxnId="{C218E970-445B-4EEA-89AA-2D92B5D77CDD}">
      <dgm:prSet/>
      <dgm:spPr/>
      <dgm:t>
        <a:bodyPr/>
        <a:lstStyle/>
        <a:p>
          <a:pPr algn="ctr"/>
          <a:endParaRPr lang="nl-NL"/>
        </a:p>
      </dgm:t>
    </dgm:pt>
    <dgm:pt modelId="{3E62FEC5-9092-434A-8955-FA72CA5B12D8}">
      <dgm:prSet/>
      <dgm:spPr/>
      <dgm:t>
        <a:bodyPr/>
        <a:lstStyle/>
        <a:p>
          <a:pPr algn="ctr" rtl="0"/>
          <a:r>
            <a:rPr lang="nl-NL" smtClean="0"/>
            <a:t>Bekijk site van de link op de onderdelen:</a:t>
          </a:r>
          <a:endParaRPr lang="nl-NL"/>
        </a:p>
      </dgm:t>
    </dgm:pt>
    <dgm:pt modelId="{A9B05C3F-0B1D-47EB-80DE-286C2202F262}" type="parTrans" cxnId="{9201BD7F-F488-43EF-A79F-685663AD6497}">
      <dgm:prSet/>
      <dgm:spPr/>
      <dgm:t>
        <a:bodyPr/>
        <a:lstStyle/>
        <a:p>
          <a:pPr algn="ctr"/>
          <a:endParaRPr lang="nl-NL"/>
        </a:p>
      </dgm:t>
    </dgm:pt>
    <dgm:pt modelId="{79E942BB-2716-495C-842B-4A040F136884}" type="sibTrans" cxnId="{9201BD7F-F488-43EF-A79F-685663AD6497}">
      <dgm:prSet/>
      <dgm:spPr/>
      <dgm:t>
        <a:bodyPr/>
        <a:lstStyle/>
        <a:p>
          <a:pPr algn="ctr"/>
          <a:endParaRPr lang="nl-NL"/>
        </a:p>
      </dgm:t>
    </dgm:pt>
    <dgm:pt modelId="{3B155DC9-589A-4D59-9C78-789630D85ED0}">
      <dgm:prSet/>
      <dgm:spPr/>
      <dgm:t>
        <a:bodyPr/>
        <a:lstStyle/>
        <a:p>
          <a:pPr algn="ctr" rtl="0"/>
          <a:r>
            <a:rPr lang="nl-NL" smtClean="0"/>
            <a:t>Alles draait om energie</a:t>
          </a:r>
          <a:endParaRPr lang="nl-NL"/>
        </a:p>
      </dgm:t>
    </dgm:pt>
    <dgm:pt modelId="{41E0F666-9573-4D2F-B2E9-22E131459746}" type="parTrans" cxnId="{D0A852D2-1065-4670-AE02-B15B35223E2B}">
      <dgm:prSet/>
      <dgm:spPr/>
      <dgm:t>
        <a:bodyPr/>
        <a:lstStyle/>
        <a:p>
          <a:pPr algn="ctr"/>
          <a:endParaRPr lang="nl-NL"/>
        </a:p>
      </dgm:t>
    </dgm:pt>
    <dgm:pt modelId="{EBC9F299-6266-42E0-A7FB-1BFAB9B122A9}" type="sibTrans" cxnId="{D0A852D2-1065-4670-AE02-B15B35223E2B}">
      <dgm:prSet/>
      <dgm:spPr/>
      <dgm:t>
        <a:bodyPr/>
        <a:lstStyle/>
        <a:p>
          <a:pPr algn="ctr"/>
          <a:endParaRPr lang="nl-NL"/>
        </a:p>
      </dgm:t>
    </dgm:pt>
    <dgm:pt modelId="{37E86134-64B6-482E-AA42-2B1AB20898F6}">
      <dgm:prSet/>
      <dgm:spPr/>
      <dgm:t>
        <a:bodyPr/>
        <a:lstStyle/>
        <a:p>
          <a:pPr algn="ctr" rtl="0"/>
          <a:r>
            <a:rPr lang="nl-NL" smtClean="0"/>
            <a:t>De fotosynthese</a:t>
          </a:r>
          <a:endParaRPr lang="nl-NL"/>
        </a:p>
      </dgm:t>
    </dgm:pt>
    <dgm:pt modelId="{B0386A99-25C0-4EC0-8E1A-49C60FC70594}" type="parTrans" cxnId="{29A6A480-28FE-4BE8-9A11-07027F1A81E7}">
      <dgm:prSet/>
      <dgm:spPr/>
      <dgm:t>
        <a:bodyPr/>
        <a:lstStyle/>
        <a:p>
          <a:pPr algn="ctr"/>
          <a:endParaRPr lang="nl-NL"/>
        </a:p>
      </dgm:t>
    </dgm:pt>
    <dgm:pt modelId="{4A2C69D5-2061-4219-B604-E14A73C8D8A4}" type="sibTrans" cxnId="{29A6A480-28FE-4BE8-9A11-07027F1A81E7}">
      <dgm:prSet/>
      <dgm:spPr/>
      <dgm:t>
        <a:bodyPr/>
        <a:lstStyle/>
        <a:p>
          <a:pPr algn="ctr"/>
          <a:endParaRPr lang="nl-NL"/>
        </a:p>
      </dgm:t>
    </dgm:pt>
    <dgm:pt modelId="{A64A87FB-C8BD-4824-A89B-8F0B1F5B398F}">
      <dgm:prSet/>
      <dgm:spPr/>
      <dgm:t>
        <a:bodyPr/>
        <a:lstStyle/>
        <a:p>
          <a:pPr algn="ctr" rtl="0"/>
          <a:r>
            <a:rPr lang="nl-NL" smtClean="0"/>
            <a:t>De verbranding</a:t>
          </a:r>
          <a:endParaRPr lang="nl-NL"/>
        </a:p>
      </dgm:t>
    </dgm:pt>
    <dgm:pt modelId="{051180F6-D43B-4F49-8B66-3F0A53759A3E}" type="parTrans" cxnId="{228231A1-63A2-4448-8539-20A6F712F39C}">
      <dgm:prSet/>
      <dgm:spPr/>
      <dgm:t>
        <a:bodyPr/>
        <a:lstStyle/>
        <a:p>
          <a:pPr algn="ctr"/>
          <a:endParaRPr lang="nl-NL"/>
        </a:p>
      </dgm:t>
    </dgm:pt>
    <dgm:pt modelId="{3AAA0324-C3EB-4033-84A6-AEFD948694F5}" type="sibTrans" cxnId="{228231A1-63A2-4448-8539-20A6F712F39C}">
      <dgm:prSet/>
      <dgm:spPr/>
      <dgm:t>
        <a:bodyPr/>
        <a:lstStyle/>
        <a:p>
          <a:pPr algn="ctr"/>
          <a:endParaRPr lang="nl-NL"/>
        </a:p>
      </dgm:t>
    </dgm:pt>
    <dgm:pt modelId="{10E2D033-8F2D-47BF-92EC-DC3B824EAA72}">
      <dgm:prSet/>
      <dgm:spPr/>
      <dgm:t>
        <a:bodyPr/>
        <a:lstStyle/>
        <a:p>
          <a:pPr algn="ctr" rtl="0"/>
          <a:r>
            <a:rPr lang="nl-NL" smtClean="0"/>
            <a:t>Alles draait om groene planten</a:t>
          </a:r>
          <a:endParaRPr lang="nl-NL"/>
        </a:p>
      </dgm:t>
    </dgm:pt>
    <dgm:pt modelId="{224157FA-747C-4541-B5CF-9A44CAE097BC}" type="parTrans" cxnId="{58359AA3-7A47-473E-820E-166411396BF1}">
      <dgm:prSet/>
      <dgm:spPr/>
      <dgm:t>
        <a:bodyPr/>
        <a:lstStyle/>
        <a:p>
          <a:pPr algn="ctr"/>
          <a:endParaRPr lang="nl-NL"/>
        </a:p>
      </dgm:t>
    </dgm:pt>
    <dgm:pt modelId="{15B54517-D25C-49E5-B9F4-71AFBBEE0066}" type="sibTrans" cxnId="{58359AA3-7A47-473E-820E-166411396BF1}">
      <dgm:prSet/>
      <dgm:spPr/>
      <dgm:t>
        <a:bodyPr/>
        <a:lstStyle/>
        <a:p>
          <a:pPr algn="ctr"/>
          <a:endParaRPr lang="nl-NL"/>
        </a:p>
      </dgm:t>
    </dgm:pt>
    <dgm:pt modelId="{9046F799-1041-4448-8504-20000427D1FD}" type="pres">
      <dgm:prSet presAssocID="{9C0174E2-10F7-4C0F-BD7F-EA2CC7049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F0C68E-D340-4860-9A33-9F1BED2EA1DF}" type="pres">
      <dgm:prSet presAssocID="{56F65662-9F2E-41AE-B46C-679C08050FE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8D9E17-40CA-4293-A11F-B7177A509B8D}" type="pres">
      <dgm:prSet presAssocID="{A93DAB15-EC83-4F6D-B326-A29ED461614F}" presName="spacer" presStyleCnt="0"/>
      <dgm:spPr/>
    </dgm:pt>
    <dgm:pt modelId="{C72E8971-914F-4E27-B4A8-B790DC098A29}" type="pres">
      <dgm:prSet presAssocID="{3E62FEC5-9092-434A-8955-FA72CA5B12D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7E72BD-1814-401A-985F-701979958759}" type="pres">
      <dgm:prSet presAssocID="{79E942BB-2716-495C-842B-4A040F136884}" presName="spacer" presStyleCnt="0"/>
      <dgm:spPr/>
    </dgm:pt>
    <dgm:pt modelId="{E881CB77-F071-4B10-BB2B-3293AD867692}" type="pres">
      <dgm:prSet presAssocID="{3B155DC9-589A-4D59-9C78-789630D85ED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F987C3-AE61-4D9C-9333-CD5EDE9F3916}" type="pres">
      <dgm:prSet presAssocID="{EBC9F299-6266-42E0-A7FB-1BFAB9B122A9}" presName="spacer" presStyleCnt="0"/>
      <dgm:spPr/>
    </dgm:pt>
    <dgm:pt modelId="{EBE337FA-DE84-497B-8867-480495C50A92}" type="pres">
      <dgm:prSet presAssocID="{37E86134-64B6-482E-AA42-2B1AB20898F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2C8D58-A0E2-4417-86EB-939E75951E00}" type="pres">
      <dgm:prSet presAssocID="{4A2C69D5-2061-4219-B604-E14A73C8D8A4}" presName="spacer" presStyleCnt="0"/>
      <dgm:spPr/>
    </dgm:pt>
    <dgm:pt modelId="{00F2B7C2-04C2-4250-A0DF-762D9AB63467}" type="pres">
      <dgm:prSet presAssocID="{A64A87FB-C8BD-4824-A89B-8F0B1F5B398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272FBD-D303-4E97-9037-81529021B9D4}" type="pres">
      <dgm:prSet presAssocID="{3AAA0324-C3EB-4033-84A6-AEFD948694F5}" presName="spacer" presStyleCnt="0"/>
      <dgm:spPr/>
    </dgm:pt>
    <dgm:pt modelId="{5144BD7B-6591-49B7-835E-3C04D97A8A00}" type="pres">
      <dgm:prSet presAssocID="{10E2D033-8F2D-47BF-92EC-DC3B824EAA7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0A852D2-1065-4670-AE02-B15B35223E2B}" srcId="{9C0174E2-10F7-4C0F-BD7F-EA2CC7049CD6}" destId="{3B155DC9-589A-4D59-9C78-789630D85ED0}" srcOrd="2" destOrd="0" parTransId="{41E0F666-9573-4D2F-B2E9-22E131459746}" sibTransId="{EBC9F299-6266-42E0-A7FB-1BFAB9B122A9}"/>
    <dgm:cxn modelId="{3074EADA-38D8-4420-BC45-014273DEC664}" type="presOf" srcId="{56F65662-9F2E-41AE-B46C-679C08050FEE}" destId="{54F0C68E-D340-4860-9A33-9F1BED2EA1DF}" srcOrd="0" destOrd="0" presId="urn:microsoft.com/office/officeart/2005/8/layout/vList2"/>
    <dgm:cxn modelId="{9201BD7F-F488-43EF-A79F-685663AD6497}" srcId="{9C0174E2-10F7-4C0F-BD7F-EA2CC7049CD6}" destId="{3E62FEC5-9092-434A-8955-FA72CA5B12D8}" srcOrd="1" destOrd="0" parTransId="{A9B05C3F-0B1D-47EB-80DE-286C2202F262}" sibTransId="{79E942BB-2716-495C-842B-4A040F136884}"/>
    <dgm:cxn modelId="{ADFDCD38-977F-470F-96A9-A73608D39435}" type="presOf" srcId="{A64A87FB-C8BD-4824-A89B-8F0B1F5B398F}" destId="{00F2B7C2-04C2-4250-A0DF-762D9AB63467}" srcOrd="0" destOrd="0" presId="urn:microsoft.com/office/officeart/2005/8/layout/vList2"/>
    <dgm:cxn modelId="{C3A220D1-26C7-42EF-AEB4-5831D453D33D}" type="presOf" srcId="{9C0174E2-10F7-4C0F-BD7F-EA2CC7049CD6}" destId="{9046F799-1041-4448-8504-20000427D1FD}" srcOrd="0" destOrd="0" presId="urn:microsoft.com/office/officeart/2005/8/layout/vList2"/>
    <dgm:cxn modelId="{29A6A480-28FE-4BE8-9A11-07027F1A81E7}" srcId="{9C0174E2-10F7-4C0F-BD7F-EA2CC7049CD6}" destId="{37E86134-64B6-482E-AA42-2B1AB20898F6}" srcOrd="3" destOrd="0" parTransId="{B0386A99-25C0-4EC0-8E1A-49C60FC70594}" sibTransId="{4A2C69D5-2061-4219-B604-E14A73C8D8A4}"/>
    <dgm:cxn modelId="{58359AA3-7A47-473E-820E-166411396BF1}" srcId="{9C0174E2-10F7-4C0F-BD7F-EA2CC7049CD6}" destId="{10E2D033-8F2D-47BF-92EC-DC3B824EAA72}" srcOrd="5" destOrd="0" parTransId="{224157FA-747C-4541-B5CF-9A44CAE097BC}" sibTransId="{15B54517-D25C-49E5-B9F4-71AFBBEE0066}"/>
    <dgm:cxn modelId="{228231A1-63A2-4448-8539-20A6F712F39C}" srcId="{9C0174E2-10F7-4C0F-BD7F-EA2CC7049CD6}" destId="{A64A87FB-C8BD-4824-A89B-8F0B1F5B398F}" srcOrd="4" destOrd="0" parTransId="{051180F6-D43B-4F49-8B66-3F0A53759A3E}" sibTransId="{3AAA0324-C3EB-4033-84A6-AEFD948694F5}"/>
    <dgm:cxn modelId="{B9CDD016-F4C3-4C33-BC19-2E294CD04FF4}" type="presOf" srcId="{3E62FEC5-9092-434A-8955-FA72CA5B12D8}" destId="{C72E8971-914F-4E27-B4A8-B790DC098A29}" srcOrd="0" destOrd="0" presId="urn:microsoft.com/office/officeart/2005/8/layout/vList2"/>
    <dgm:cxn modelId="{984ABFA4-183E-4523-8C46-F60FBC28A7A9}" type="presOf" srcId="{10E2D033-8F2D-47BF-92EC-DC3B824EAA72}" destId="{5144BD7B-6591-49B7-835E-3C04D97A8A00}" srcOrd="0" destOrd="0" presId="urn:microsoft.com/office/officeart/2005/8/layout/vList2"/>
    <dgm:cxn modelId="{F486218A-3EDE-4FD9-AF6C-EB5BC503A606}" type="presOf" srcId="{3B155DC9-589A-4D59-9C78-789630D85ED0}" destId="{E881CB77-F071-4B10-BB2B-3293AD867692}" srcOrd="0" destOrd="0" presId="urn:microsoft.com/office/officeart/2005/8/layout/vList2"/>
    <dgm:cxn modelId="{C218E970-445B-4EEA-89AA-2D92B5D77CDD}" srcId="{9C0174E2-10F7-4C0F-BD7F-EA2CC7049CD6}" destId="{56F65662-9F2E-41AE-B46C-679C08050FEE}" srcOrd="0" destOrd="0" parTransId="{61E939C9-79D2-4329-9CA5-A1FD0ABEB8E7}" sibTransId="{A93DAB15-EC83-4F6D-B326-A29ED461614F}"/>
    <dgm:cxn modelId="{FD26E735-6308-410F-AA0E-7D3CAF36BAF0}" type="presOf" srcId="{37E86134-64B6-482E-AA42-2B1AB20898F6}" destId="{EBE337FA-DE84-497B-8867-480495C50A92}" srcOrd="0" destOrd="0" presId="urn:microsoft.com/office/officeart/2005/8/layout/vList2"/>
    <dgm:cxn modelId="{45C4DB58-AC91-4106-A267-B865B0D4A8E5}" type="presParOf" srcId="{9046F799-1041-4448-8504-20000427D1FD}" destId="{54F0C68E-D340-4860-9A33-9F1BED2EA1DF}" srcOrd="0" destOrd="0" presId="urn:microsoft.com/office/officeart/2005/8/layout/vList2"/>
    <dgm:cxn modelId="{C2CBC8EB-C7F6-4082-97BD-EB3E7E3262BE}" type="presParOf" srcId="{9046F799-1041-4448-8504-20000427D1FD}" destId="{0C8D9E17-40CA-4293-A11F-B7177A509B8D}" srcOrd="1" destOrd="0" presId="urn:microsoft.com/office/officeart/2005/8/layout/vList2"/>
    <dgm:cxn modelId="{FCDEB2B2-CB7F-47E6-9009-A52B70107BD9}" type="presParOf" srcId="{9046F799-1041-4448-8504-20000427D1FD}" destId="{C72E8971-914F-4E27-B4A8-B790DC098A29}" srcOrd="2" destOrd="0" presId="urn:microsoft.com/office/officeart/2005/8/layout/vList2"/>
    <dgm:cxn modelId="{818B5B12-FDCC-4CC7-A927-71D8C4D7C12C}" type="presParOf" srcId="{9046F799-1041-4448-8504-20000427D1FD}" destId="{327E72BD-1814-401A-985F-701979958759}" srcOrd="3" destOrd="0" presId="urn:microsoft.com/office/officeart/2005/8/layout/vList2"/>
    <dgm:cxn modelId="{D418B7CF-5C63-49A0-8E2F-4C2203DDD143}" type="presParOf" srcId="{9046F799-1041-4448-8504-20000427D1FD}" destId="{E881CB77-F071-4B10-BB2B-3293AD867692}" srcOrd="4" destOrd="0" presId="urn:microsoft.com/office/officeart/2005/8/layout/vList2"/>
    <dgm:cxn modelId="{EA227C66-F5BE-44E1-B6EE-AFAF000C941B}" type="presParOf" srcId="{9046F799-1041-4448-8504-20000427D1FD}" destId="{D3F987C3-AE61-4D9C-9333-CD5EDE9F3916}" srcOrd="5" destOrd="0" presId="urn:microsoft.com/office/officeart/2005/8/layout/vList2"/>
    <dgm:cxn modelId="{A0686A18-22D2-4695-A294-0E19740683D9}" type="presParOf" srcId="{9046F799-1041-4448-8504-20000427D1FD}" destId="{EBE337FA-DE84-497B-8867-480495C50A92}" srcOrd="6" destOrd="0" presId="urn:microsoft.com/office/officeart/2005/8/layout/vList2"/>
    <dgm:cxn modelId="{78752748-C3A0-41E0-81B6-8C346F5FA295}" type="presParOf" srcId="{9046F799-1041-4448-8504-20000427D1FD}" destId="{062C8D58-A0E2-4417-86EB-939E75951E00}" srcOrd="7" destOrd="0" presId="urn:microsoft.com/office/officeart/2005/8/layout/vList2"/>
    <dgm:cxn modelId="{40860C24-B044-4D41-B1D6-D930DE97D690}" type="presParOf" srcId="{9046F799-1041-4448-8504-20000427D1FD}" destId="{00F2B7C2-04C2-4250-A0DF-762D9AB63467}" srcOrd="8" destOrd="0" presId="urn:microsoft.com/office/officeart/2005/8/layout/vList2"/>
    <dgm:cxn modelId="{EE7B8336-C7A5-435D-9722-DBCE124D11C1}" type="presParOf" srcId="{9046F799-1041-4448-8504-20000427D1FD}" destId="{21272FBD-D303-4E97-9037-81529021B9D4}" srcOrd="9" destOrd="0" presId="urn:microsoft.com/office/officeart/2005/8/layout/vList2"/>
    <dgm:cxn modelId="{88C6E91B-295F-4B9D-9AE9-7D7DEE9242F5}" type="presParOf" srcId="{9046F799-1041-4448-8504-20000427D1FD}" destId="{5144BD7B-6591-49B7-835E-3C04D97A8A0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35772-8775-47AA-94B0-83A3A0043CFB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380A922D-2F06-40C1-997D-55F6F56D6180}">
      <dgm:prSet/>
      <dgm:spPr/>
      <dgm:t>
        <a:bodyPr/>
        <a:lstStyle/>
        <a:p>
          <a:pPr algn="ctr" rtl="0"/>
          <a:r>
            <a:rPr lang="nl-NL" smtClean="0"/>
            <a:t>Van zonne-energie naar beweging en warmte</a:t>
          </a:r>
          <a:endParaRPr lang="nl-NL"/>
        </a:p>
      </dgm:t>
    </dgm:pt>
    <dgm:pt modelId="{72727C5D-0083-41E0-9612-AD7F0DD39BED}" type="parTrans" cxnId="{798D718C-F8D2-425D-944E-2DA997AD6857}">
      <dgm:prSet/>
      <dgm:spPr/>
      <dgm:t>
        <a:bodyPr/>
        <a:lstStyle/>
        <a:p>
          <a:pPr algn="ctr"/>
          <a:endParaRPr lang="nl-NL"/>
        </a:p>
      </dgm:t>
    </dgm:pt>
    <dgm:pt modelId="{0AE35F63-4FB9-4FFB-8466-D21F34BE9988}" type="sibTrans" cxnId="{798D718C-F8D2-425D-944E-2DA997AD6857}">
      <dgm:prSet/>
      <dgm:spPr/>
      <dgm:t>
        <a:bodyPr/>
        <a:lstStyle/>
        <a:p>
          <a:pPr algn="ctr"/>
          <a:endParaRPr lang="nl-NL"/>
        </a:p>
      </dgm:t>
    </dgm:pt>
    <dgm:pt modelId="{EE28800B-62FF-4B98-B239-FBA7261D788A}" type="pres">
      <dgm:prSet presAssocID="{8D435772-8775-47AA-94B0-83A3A0043C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81A9C9D-9D36-4D65-BF35-BC564B6118DB}" type="pres">
      <dgm:prSet presAssocID="{380A922D-2F06-40C1-997D-55F6F56D61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98D718C-F8D2-425D-944E-2DA997AD6857}" srcId="{8D435772-8775-47AA-94B0-83A3A0043CFB}" destId="{380A922D-2F06-40C1-997D-55F6F56D6180}" srcOrd="0" destOrd="0" parTransId="{72727C5D-0083-41E0-9612-AD7F0DD39BED}" sibTransId="{0AE35F63-4FB9-4FFB-8466-D21F34BE9988}"/>
    <dgm:cxn modelId="{0F069271-6C2C-4DA3-B5A4-46E91D56F52D}" type="presOf" srcId="{8D435772-8775-47AA-94B0-83A3A0043CFB}" destId="{EE28800B-62FF-4B98-B239-FBA7261D788A}" srcOrd="0" destOrd="0" presId="urn:microsoft.com/office/officeart/2005/8/layout/vList2"/>
    <dgm:cxn modelId="{A5B23A9B-EEAF-4088-85F7-800A4BCFAE5F}" type="presOf" srcId="{380A922D-2F06-40C1-997D-55F6F56D6180}" destId="{781A9C9D-9D36-4D65-BF35-BC564B6118DB}" srcOrd="0" destOrd="0" presId="urn:microsoft.com/office/officeart/2005/8/layout/vList2"/>
    <dgm:cxn modelId="{3A0E2F93-4017-41E9-9DF6-37CE1736875A}" type="presParOf" srcId="{EE28800B-62FF-4B98-B239-FBA7261D788A}" destId="{781A9C9D-9D36-4D65-BF35-BC564B6118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9B8A8-99ED-4487-A1F5-0CF784C1FBB8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EB485274-F209-4BCF-9442-92F18E19097A}">
      <dgm:prSet/>
      <dgm:spPr/>
      <dgm:t>
        <a:bodyPr/>
        <a:lstStyle/>
        <a:p>
          <a:pPr algn="ctr" rtl="0"/>
          <a:r>
            <a:rPr lang="nl-NL" smtClean="0"/>
            <a:t>Fotosynthese</a:t>
          </a:r>
          <a:endParaRPr lang="nl-NL"/>
        </a:p>
      </dgm:t>
    </dgm:pt>
    <dgm:pt modelId="{3104DC1C-7A75-4030-9E5E-40CD2E3BC7DC}" type="parTrans" cxnId="{204A5082-ACE6-4D9A-85E9-ADE6BF6DF5F7}">
      <dgm:prSet/>
      <dgm:spPr/>
      <dgm:t>
        <a:bodyPr/>
        <a:lstStyle/>
        <a:p>
          <a:endParaRPr lang="nl-NL"/>
        </a:p>
      </dgm:t>
    </dgm:pt>
    <dgm:pt modelId="{E8F62632-ED7F-4A5E-AD4A-55A8D25695CB}" type="sibTrans" cxnId="{204A5082-ACE6-4D9A-85E9-ADE6BF6DF5F7}">
      <dgm:prSet/>
      <dgm:spPr/>
      <dgm:t>
        <a:bodyPr/>
        <a:lstStyle/>
        <a:p>
          <a:endParaRPr lang="nl-NL"/>
        </a:p>
      </dgm:t>
    </dgm:pt>
    <dgm:pt modelId="{35196F53-89D8-486B-A3F6-36AF6352C7E8}" type="pres">
      <dgm:prSet presAssocID="{D879B8A8-99ED-4487-A1F5-0CF784C1F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AB2F029-482B-4ADA-9E5B-A84562832E1D}" type="pres">
      <dgm:prSet presAssocID="{EB485274-F209-4BCF-9442-92F18E1909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4A5082-ACE6-4D9A-85E9-ADE6BF6DF5F7}" srcId="{D879B8A8-99ED-4487-A1F5-0CF784C1FBB8}" destId="{EB485274-F209-4BCF-9442-92F18E19097A}" srcOrd="0" destOrd="0" parTransId="{3104DC1C-7A75-4030-9E5E-40CD2E3BC7DC}" sibTransId="{E8F62632-ED7F-4A5E-AD4A-55A8D25695CB}"/>
    <dgm:cxn modelId="{3B37D7B3-2018-4DFD-B156-95960E8EFDDE}" type="presOf" srcId="{EB485274-F209-4BCF-9442-92F18E19097A}" destId="{0AB2F029-482B-4ADA-9E5B-A84562832E1D}" srcOrd="0" destOrd="0" presId="urn:microsoft.com/office/officeart/2005/8/layout/vList2"/>
    <dgm:cxn modelId="{4475CD89-7049-4554-97CB-E91EA918C632}" type="presOf" srcId="{D879B8A8-99ED-4487-A1F5-0CF784C1FBB8}" destId="{35196F53-89D8-486B-A3F6-36AF6352C7E8}" srcOrd="0" destOrd="0" presId="urn:microsoft.com/office/officeart/2005/8/layout/vList2"/>
    <dgm:cxn modelId="{F7080441-B4C7-4718-9645-9AEC40678635}" type="presParOf" srcId="{35196F53-89D8-486B-A3F6-36AF6352C7E8}" destId="{0AB2F029-482B-4ADA-9E5B-A84562832E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315D52-7575-47D9-831E-CD492C408D48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9D0E1CBB-B817-4BDA-993C-5D4D5F4628E0}">
      <dgm:prSet/>
      <dgm:spPr/>
      <dgm:t>
        <a:bodyPr/>
        <a:lstStyle/>
        <a:p>
          <a:pPr algn="ctr" rtl="0"/>
          <a:r>
            <a:rPr lang="nl-NL" smtClean="0"/>
            <a:t>Zon schijnt op plant</a:t>
          </a:r>
          <a:endParaRPr lang="nl-NL"/>
        </a:p>
      </dgm:t>
    </dgm:pt>
    <dgm:pt modelId="{4D864954-1026-4F47-9EAC-C8F878513551}" type="parTrans" cxnId="{883072B9-CF84-4015-88EA-D2A850DCCE59}">
      <dgm:prSet/>
      <dgm:spPr/>
      <dgm:t>
        <a:bodyPr/>
        <a:lstStyle/>
        <a:p>
          <a:pPr algn="ctr"/>
          <a:endParaRPr lang="nl-NL"/>
        </a:p>
      </dgm:t>
    </dgm:pt>
    <dgm:pt modelId="{FE56726B-9B74-4DE4-9DD7-3EC5AA2B4F4D}" type="sibTrans" cxnId="{883072B9-CF84-4015-88EA-D2A850DCCE59}">
      <dgm:prSet/>
      <dgm:spPr/>
      <dgm:t>
        <a:bodyPr/>
        <a:lstStyle/>
        <a:p>
          <a:pPr algn="ctr"/>
          <a:endParaRPr lang="nl-NL"/>
        </a:p>
      </dgm:t>
    </dgm:pt>
    <dgm:pt modelId="{7D329AE8-07C0-4695-A1A3-87678DC1D956}">
      <dgm:prSet/>
      <dgm:spPr/>
      <dgm:t>
        <a:bodyPr/>
        <a:lstStyle/>
        <a:p>
          <a:pPr algn="ctr" rtl="0"/>
          <a:r>
            <a:rPr lang="nl-NL" smtClean="0"/>
            <a:t>Plant maakt met energie van de zon glucose</a:t>
          </a:r>
          <a:endParaRPr lang="nl-NL"/>
        </a:p>
      </dgm:t>
    </dgm:pt>
    <dgm:pt modelId="{2537FD8B-CEE9-46DC-8EF4-47E7FF1F133A}" type="parTrans" cxnId="{5ABC55FC-B17D-4C4B-9484-C73F853974BC}">
      <dgm:prSet/>
      <dgm:spPr/>
      <dgm:t>
        <a:bodyPr/>
        <a:lstStyle/>
        <a:p>
          <a:pPr algn="ctr"/>
          <a:endParaRPr lang="nl-NL"/>
        </a:p>
      </dgm:t>
    </dgm:pt>
    <dgm:pt modelId="{D90E188A-F2F8-47D2-938F-C6278A04D01B}" type="sibTrans" cxnId="{5ABC55FC-B17D-4C4B-9484-C73F853974BC}">
      <dgm:prSet/>
      <dgm:spPr/>
      <dgm:t>
        <a:bodyPr/>
        <a:lstStyle/>
        <a:p>
          <a:pPr algn="ctr"/>
          <a:endParaRPr lang="nl-NL"/>
        </a:p>
      </dgm:t>
    </dgm:pt>
    <dgm:pt modelId="{C6F6AF6A-8DE1-4ED3-B4A0-490941D003A1}">
      <dgm:prSet/>
      <dgm:spPr/>
      <dgm:t>
        <a:bodyPr/>
        <a:lstStyle/>
        <a:p>
          <a:pPr algn="ctr" rtl="0"/>
          <a:r>
            <a:rPr lang="nl-NL" smtClean="0"/>
            <a:t>Molecuul glucose bevat energie (van de zon)</a:t>
          </a:r>
          <a:endParaRPr lang="nl-NL"/>
        </a:p>
      </dgm:t>
    </dgm:pt>
    <dgm:pt modelId="{3A45340C-AE3E-420F-9A7D-6B6ECC7EA7C7}" type="parTrans" cxnId="{CEDC4D36-D854-4F11-9C28-AB054A8499AA}">
      <dgm:prSet/>
      <dgm:spPr/>
      <dgm:t>
        <a:bodyPr/>
        <a:lstStyle/>
        <a:p>
          <a:pPr algn="ctr"/>
          <a:endParaRPr lang="nl-NL"/>
        </a:p>
      </dgm:t>
    </dgm:pt>
    <dgm:pt modelId="{25C650CF-FAA6-4481-8B45-B31D8B188E66}" type="sibTrans" cxnId="{CEDC4D36-D854-4F11-9C28-AB054A8499AA}">
      <dgm:prSet/>
      <dgm:spPr/>
      <dgm:t>
        <a:bodyPr/>
        <a:lstStyle/>
        <a:p>
          <a:pPr algn="ctr"/>
          <a:endParaRPr lang="nl-NL"/>
        </a:p>
      </dgm:t>
    </dgm:pt>
    <dgm:pt modelId="{BE370AE3-1A73-4BF4-84C3-C211BA311367}">
      <dgm:prSet/>
      <dgm:spPr/>
      <dgm:t>
        <a:bodyPr/>
        <a:lstStyle/>
        <a:p>
          <a:pPr algn="ctr" rtl="0"/>
          <a:r>
            <a:rPr lang="nl-NL" smtClean="0"/>
            <a:t>Energie in glucose: chemische energie</a:t>
          </a:r>
          <a:endParaRPr lang="nl-NL"/>
        </a:p>
      </dgm:t>
    </dgm:pt>
    <dgm:pt modelId="{043EBFB7-888B-4EBC-9C21-6046982FCD3B}" type="parTrans" cxnId="{DBDC0811-6C1B-478A-9614-C3483C8834A5}">
      <dgm:prSet/>
      <dgm:spPr/>
      <dgm:t>
        <a:bodyPr/>
        <a:lstStyle/>
        <a:p>
          <a:pPr algn="ctr"/>
          <a:endParaRPr lang="nl-NL"/>
        </a:p>
      </dgm:t>
    </dgm:pt>
    <dgm:pt modelId="{B656717B-0A36-41DE-9962-8905DD1B8602}" type="sibTrans" cxnId="{DBDC0811-6C1B-478A-9614-C3483C8834A5}">
      <dgm:prSet/>
      <dgm:spPr/>
      <dgm:t>
        <a:bodyPr/>
        <a:lstStyle/>
        <a:p>
          <a:pPr algn="ctr"/>
          <a:endParaRPr lang="nl-NL"/>
        </a:p>
      </dgm:t>
    </dgm:pt>
    <dgm:pt modelId="{CEF8FAC0-CE43-4D9E-A851-36C983F251E9}" type="pres">
      <dgm:prSet presAssocID="{80315D52-7575-47D9-831E-CD492C408D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8AF5038-C65B-4729-A81A-466318A69FA0}" type="pres">
      <dgm:prSet presAssocID="{9D0E1CBB-B817-4BDA-993C-5D4D5F4628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E44607-D26A-4842-B8BC-A8F2F7149331}" type="pres">
      <dgm:prSet presAssocID="{FE56726B-9B74-4DE4-9DD7-3EC5AA2B4F4D}" presName="spacer" presStyleCnt="0"/>
      <dgm:spPr/>
    </dgm:pt>
    <dgm:pt modelId="{85022A7E-FBF5-4491-B2EB-631D891B2D9D}" type="pres">
      <dgm:prSet presAssocID="{7D329AE8-07C0-4695-A1A3-87678DC1D9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76C2D1-DB48-4BAD-953D-D9491E7E385A}" type="pres">
      <dgm:prSet presAssocID="{D90E188A-F2F8-47D2-938F-C6278A04D01B}" presName="spacer" presStyleCnt="0"/>
      <dgm:spPr/>
    </dgm:pt>
    <dgm:pt modelId="{BFDD8F03-1BEC-4355-9DAF-800547F54AD0}" type="pres">
      <dgm:prSet presAssocID="{C6F6AF6A-8DE1-4ED3-B4A0-490941D003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43CCA4-9166-4374-8C86-0AE4134AD5EC}" type="pres">
      <dgm:prSet presAssocID="{25C650CF-FAA6-4481-8B45-B31D8B188E66}" presName="spacer" presStyleCnt="0"/>
      <dgm:spPr/>
    </dgm:pt>
    <dgm:pt modelId="{B1D10A9B-6794-4788-80BA-D92C1C8652BA}" type="pres">
      <dgm:prSet presAssocID="{BE370AE3-1A73-4BF4-84C3-C211BA3113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F3C787C-F061-47A2-94FA-E82A68BA7DB1}" type="presOf" srcId="{C6F6AF6A-8DE1-4ED3-B4A0-490941D003A1}" destId="{BFDD8F03-1BEC-4355-9DAF-800547F54AD0}" srcOrd="0" destOrd="0" presId="urn:microsoft.com/office/officeart/2005/8/layout/vList2"/>
    <dgm:cxn modelId="{B4F6B2C0-20E3-41A2-8182-2CDF4D6083E2}" type="presOf" srcId="{80315D52-7575-47D9-831E-CD492C408D48}" destId="{CEF8FAC0-CE43-4D9E-A851-36C983F251E9}" srcOrd="0" destOrd="0" presId="urn:microsoft.com/office/officeart/2005/8/layout/vList2"/>
    <dgm:cxn modelId="{5ABC55FC-B17D-4C4B-9484-C73F853974BC}" srcId="{80315D52-7575-47D9-831E-CD492C408D48}" destId="{7D329AE8-07C0-4695-A1A3-87678DC1D956}" srcOrd="1" destOrd="0" parTransId="{2537FD8B-CEE9-46DC-8EF4-47E7FF1F133A}" sibTransId="{D90E188A-F2F8-47D2-938F-C6278A04D01B}"/>
    <dgm:cxn modelId="{B4DCEB8F-3C9C-4E25-B741-7C56CD6AFEE0}" type="presOf" srcId="{9D0E1CBB-B817-4BDA-993C-5D4D5F4628E0}" destId="{78AF5038-C65B-4729-A81A-466318A69FA0}" srcOrd="0" destOrd="0" presId="urn:microsoft.com/office/officeart/2005/8/layout/vList2"/>
    <dgm:cxn modelId="{CEDC4D36-D854-4F11-9C28-AB054A8499AA}" srcId="{80315D52-7575-47D9-831E-CD492C408D48}" destId="{C6F6AF6A-8DE1-4ED3-B4A0-490941D003A1}" srcOrd="2" destOrd="0" parTransId="{3A45340C-AE3E-420F-9A7D-6B6ECC7EA7C7}" sibTransId="{25C650CF-FAA6-4481-8B45-B31D8B188E66}"/>
    <dgm:cxn modelId="{DE57582A-EB26-4D42-B6FE-0A4FC3659F1C}" type="presOf" srcId="{7D329AE8-07C0-4695-A1A3-87678DC1D956}" destId="{85022A7E-FBF5-4491-B2EB-631D891B2D9D}" srcOrd="0" destOrd="0" presId="urn:microsoft.com/office/officeart/2005/8/layout/vList2"/>
    <dgm:cxn modelId="{C8C39E74-B329-4390-92C9-200B20141660}" type="presOf" srcId="{BE370AE3-1A73-4BF4-84C3-C211BA311367}" destId="{B1D10A9B-6794-4788-80BA-D92C1C8652BA}" srcOrd="0" destOrd="0" presId="urn:microsoft.com/office/officeart/2005/8/layout/vList2"/>
    <dgm:cxn modelId="{DBDC0811-6C1B-478A-9614-C3483C8834A5}" srcId="{80315D52-7575-47D9-831E-CD492C408D48}" destId="{BE370AE3-1A73-4BF4-84C3-C211BA311367}" srcOrd="3" destOrd="0" parTransId="{043EBFB7-888B-4EBC-9C21-6046982FCD3B}" sibTransId="{B656717B-0A36-41DE-9962-8905DD1B8602}"/>
    <dgm:cxn modelId="{883072B9-CF84-4015-88EA-D2A850DCCE59}" srcId="{80315D52-7575-47D9-831E-CD492C408D48}" destId="{9D0E1CBB-B817-4BDA-993C-5D4D5F4628E0}" srcOrd="0" destOrd="0" parTransId="{4D864954-1026-4F47-9EAC-C8F878513551}" sibTransId="{FE56726B-9B74-4DE4-9DD7-3EC5AA2B4F4D}"/>
    <dgm:cxn modelId="{F26BD0D2-7573-41FB-AFA3-55FC7AA0CFA0}" type="presParOf" srcId="{CEF8FAC0-CE43-4D9E-A851-36C983F251E9}" destId="{78AF5038-C65B-4729-A81A-466318A69FA0}" srcOrd="0" destOrd="0" presId="urn:microsoft.com/office/officeart/2005/8/layout/vList2"/>
    <dgm:cxn modelId="{0ABC0E01-9E78-4E6C-B7F6-33112B33A3CD}" type="presParOf" srcId="{CEF8FAC0-CE43-4D9E-A851-36C983F251E9}" destId="{AAE44607-D26A-4842-B8BC-A8F2F7149331}" srcOrd="1" destOrd="0" presId="urn:microsoft.com/office/officeart/2005/8/layout/vList2"/>
    <dgm:cxn modelId="{C378D043-D370-43C0-A031-C6307C37E724}" type="presParOf" srcId="{CEF8FAC0-CE43-4D9E-A851-36C983F251E9}" destId="{85022A7E-FBF5-4491-B2EB-631D891B2D9D}" srcOrd="2" destOrd="0" presId="urn:microsoft.com/office/officeart/2005/8/layout/vList2"/>
    <dgm:cxn modelId="{727D0663-4539-47FC-9C75-72DA842B96D2}" type="presParOf" srcId="{CEF8FAC0-CE43-4D9E-A851-36C983F251E9}" destId="{4876C2D1-DB48-4BAD-953D-D9491E7E385A}" srcOrd="3" destOrd="0" presId="urn:microsoft.com/office/officeart/2005/8/layout/vList2"/>
    <dgm:cxn modelId="{6C0C7161-A9E5-4660-A52E-89A0CB96C9A9}" type="presParOf" srcId="{CEF8FAC0-CE43-4D9E-A851-36C983F251E9}" destId="{BFDD8F03-1BEC-4355-9DAF-800547F54AD0}" srcOrd="4" destOrd="0" presId="urn:microsoft.com/office/officeart/2005/8/layout/vList2"/>
    <dgm:cxn modelId="{2B8F977A-0ACF-406E-8B47-A67034D532FA}" type="presParOf" srcId="{CEF8FAC0-CE43-4D9E-A851-36C983F251E9}" destId="{0243CCA4-9166-4374-8C86-0AE4134AD5EC}" srcOrd="5" destOrd="0" presId="urn:microsoft.com/office/officeart/2005/8/layout/vList2"/>
    <dgm:cxn modelId="{E7E8A8E8-A6AF-45CC-B359-16A581A48EE8}" type="presParOf" srcId="{CEF8FAC0-CE43-4D9E-A851-36C983F251E9}" destId="{B1D10A9B-6794-4788-80BA-D92C1C8652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C76D6D-C597-4CD0-95D9-28358CFF04FD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068657FB-BD77-46A8-9CBD-B7285C9CC722}">
      <dgm:prSet/>
      <dgm:spPr/>
      <dgm:t>
        <a:bodyPr/>
        <a:lstStyle/>
        <a:p>
          <a:pPr algn="ctr" rtl="0"/>
          <a:r>
            <a:rPr lang="nl-NL" smtClean="0"/>
            <a:t>Verbranding</a:t>
          </a:r>
          <a:endParaRPr lang="nl-NL"/>
        </a:p>
      </dgm:t>
    </dgm:pt>
    <dgm:pt modelId="{E3B377A1-F1AB-416C-B18A-9BD68F0A4770}" type="parTrans" cxnId="{A597CD94-9327-43C0-9603-13D40CD1DC9A}">
      <dgm:prSet/>
      <dgm:spPr/>
      <dgm:t>
        <a:bodyPr/>
        <a:lstStyle/>
        <a:p>
          <a:endParaRPr lang="nl-NL"/>
        </a:p>
      </dgm:t>
    </dgm:pt>
    <dgm:pt modelId="{F4F0483C-EC41-40A0-AE34-32D9F05EFD27}" type="sibTrans" cxnId="{A597CD94-9327-43C0-9603-13D40CD1DC9A}">
      <dgm:prSet/>
      <dgm:spPr/>
      <dgm:t>
        <a:bodyPr/>
        <a:lstStyle/>
        <a:p>
          <a:endParaRPr lang="nl-NL"/>
        </a:p>
      </dgm:t>
    </dgm:pt>
    <dgm:pt modelId="{052162CB-6E71-4A60-8C0B-B028CD5914B1}" type="pres">
      <dgm:prSet presAssocID="{CEC76D6D-C597-4CD0-95D9-28358CFF0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ECBA118-008D-46A5-AD4D-5D72EB45BFBA}" type="pres">
      <dgm:prSet presAssocID="{068657FB-BD77-46A8-9CBD-B7285C9CC7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597CD94-9327-43C0-9603-13D40CD1DC9A}" srcId="{CEC76D6D-C597-4CD0-95D9-28358CFF04FD}" destId="{068657FB-BD77-46A8-9CBD-B7285C9CC722}" srcOrd="0" destOrd="0" parTransId="{E3B377A1-F1AB-416C-B18A-9BD68F0A4770}" sibTransId="{F4F0483C-EC41-40A0-AE34-32D9F05EFD27}"/>
    <dgm:cxn modelId="{BC279BF6-35E8-4312-8DE1-A287826D3A7D}" type="presOf" srcId="{CEC76D6D-C597-4CD0-95D9-28358CFF04FD}" destId="{052162CB-6E71-4A60-8C0B-B028CD5914B1}" srcOrd="0" destOrd="0" presId="urn:microsoft.com/office/officeart/2005/8/layout/vList2"/>
    <dgm:cxn modelId="{BC224E44-D1E5-4647-8F90-A601E25BFD58}" type="presOf" srcId="{068657FB-BD77-46A8-9CBD-B7285C9CC722}" destId="{DECBA118-008D-46A5-AD4D-5D72EB45BFBA}" srcOrd="0" destOrd="0" presId="urn:microsoft.com/office/officeart/2005/8/layout/vList2"/>
    <dgm:cxn modelId="{47DE9146-D53C-4B0A-A8A4-E043EF2B489E}" type="presParOf" srcId="{052162CB-6E71-4A60-8C0B-B028CD5914B1}" destId="{DECBA118-008D-46A5-AD4D-5D72EB45BF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EFCFC9-9009-42DB-A237-495F4922FFDF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91CE30D6-F709-4D8F-847B-C30A54E84DD4}">
      <dgm:prSet/>
      <dgm:spPr/>
      <dgm:t>
        <a:bodyPr/>
        <a:lstStyle/>
        <a:p>
          <a:pPr algn="ctr" rtl="0"/>
          <a:r>
            <a:rPr lang="nl-NL" smtClean="0"/>
            <a:t>Organismen verbranden glucose</a:t>
          </a:r>
          <a:endParaRPr lang="nl-NL"/>
        </a:p>
      </dgm:t>
    </dgm:pt>
    <dgm:pt modelId="{3996995E-648A-4794-A8E6-BAAAE009284E}" type="parTrans" cxnId="{BFDC0F17-6B4C-4BD4-8C45-3151FA8C8A7B}">
      <dgm:prSet/>
      <dgm:spPr/>
      <dgm:t>
        <a:bodyPr/>
        <a:lstStyle/>
        <a:p>
          <a:pPr algn="ctr"/>
          <a:endParaRPr lang="nl-NL"/>
        </a:p>
      </dgm:t>
    </dgm:pt>
    <dgm:pt modelId="{4065D9E9-82F0-4A2A-8BB7-5424A8D6D934}" type="sibTrans" cxnId="{BFDC0F17-6B4C-4BD4-8C45-3151FA8C8A7B}">
      <dgm:prSet/>
      <dgm:spPr/>
      <dgm:t>
        <a:bodyPr/>
        <a:lstStyle/>
        <a:p>
          <a:pPr algn="ctr"/>
          <a:endParaRPr lang="nl-NL"/>
        </a:p>
      </dgm:t>
    </dgm:pt>
    <dgm:pt modelId="{8DA32FA7-96F6-409A-9FE6-FAD5B4BCB364}">
      <dgm:prSet/>
      <dgm:spPr/>
      <dgm:t>
        <a:bodyPr/>
        <a:lstStyle/>
        <a:p>
          <a:pPr algn="ctr" rtl="0"/>
          <a:r>
            <a:rPr lang="nl-NL" smtClean="0"/>
            <a:t>Glucose + zuurstof </a:t>
          </a:r>
          <a:r>
            <a:rPr lang="nl-NL" smtClean="0">
              <a:sym typeface="Wingdings"/>
            </a:rPr>
            <a:t></a:t>
          </a:r>
          <a:r>
            <a:rPr lang="nl-NL" smtClean="0"/>
            <a:t> water + CO2 + energie</a:t>
          </a:r>
          <a:endParaRPr lang="nl-NL"/>
        </a:p>
      </dgm:t>
    </dgm:pt>
    <dgm:pt modelId="{5FD6FA3E-78A0-4AEF-BBF6-12734D4C1AE5}" type="parTrans" cxnId="{DCBBE936-2789-449A-A9A5-A2CB282F9FDE}">
      <dgm:prSet/>
      <dgm:spPr/>
      <dgm:t>
        <a:bodyPr/>
        <a:lstStyle/>
        <a:p>
          <a:pPr algn="ctr"/>
          <a:endParaRPr lang="nl-NL"/>
        </a:p>
      </dgm:t>
    </dgm:pt>
    <dgm:pt modelId="{DAE3EAEA-B590-40F8-8BE8-F38AD054E6AB}" type="sibTrans" cxnId="{DCBBE936-2789-449A-A9A5-A2CB282F9FDE}">
      <dgm:prSet/>
      <dgm:spPr/>
      <dgm:t>
        <a:bodyPr/>
        <a:lstStyle/>
        <a:p>
          <a:pPr algn="ctr"/>
          <a:endParaRPr lang="nl-NL"/>
        </a:p>
      </dgm:t>
    </dgm:pt>
    <dgm:pt modelId="{1A3CFC3E-9FE6-425A-BA48-EB4A511843EF}">
      <dgm:prSet/>
      <dgm:spPr/>
      <dgm:t>
        <a:bodyPr/>
        <a:lstStyle/>
        <a:p>
          <a:pPr algn="ctr" rtl="0"/>
          <a:r>
            <a:rPr lang="nl-NL" smtClean="0"/>
            <a:t>Energie kan veel vormen hebben</a:t>
          </a:r>
          <a:endParaRPr lang="nl-NL"/>
        </a:p>
      </dgm:t>
    </dgm:pt>
    <dgm:pt modelId="{F37AD6AD-E26C-46D5-B438-F9E72D65C26A}" type="parTrans" cxnId="{BBFC1AE7-F626-4DA7-A67C-639E91E38E85}">
      <dgm:prSet/>
      <dgm:spPr/>
      <dgm:t>
        <a:bodyPr/>
        <a:lstStyle/>
        <a:p>
          <a:pPr algn="ctr"/>
          <a:endParaRPr lang="nl-NL"/>
        </a:p>
      </dgm:t>
    </dgm:pt>
    <dgm:pt modelId="{C8E1908D-CD36-4131-87CD-CCC9488C3B9D}" type="sibTrans" cxnId="{BBFC1AE7-F626-4DA7-A67C-639E91E38E85}">
      <dgm:prSet/>
      <dgm:spPr/>
      <dgm:t>
        <a:bodyPr/>
        <a:lstStyle/>
        <a:p>
          <a:pPr algn="ctr"/>
          <a:endParaRPr lang="nl-NL"/>
        </a:p>
      </dgm:t>
    </dgm:pt>
    <dgm:pt modelId="{1ED77589-751E-461E-AFDD-8E02EA1E961D}">
      <dgm:prSet/>
      <dgm:spPr/>
      <dgm:t>
        <a:bodyPr/>
        <a:lstStyle/>
        <a:p>
          <a:pPr algn="ctr" rtl="0"/>
          <a:r>
            <a:rPr lang="nl-NL" smtClean="0"/>
            <a:t>Bewegen, warmte, denken, verteren, enz.</a:t>
          </a:r>
          <a:endParaRPr lang="nl-NL"/>
        </a:p>
      </dgm:t>
    </dgm:pt>
    <dgm:pt modelId="{6320B221-CD43-4E82-AE0D-3BEE90A86C19}" type="parTrans" cxnId="{324BB4D2-AE36-4A39-9845-48D1E7C55BD0}">
      <dgm:prSet/>
      <dgm:spPr/>
      <dgm:t>
        <a:bodyPr/>
        <a:lstStyle/>
        <a:p>
          <a:pPr algn="ctr"/>
          <a:endParaRPr lang="nl-NL"/>
        </a:p>
      </dgm:t>
    </dgm:pt>
    <dgm:pt modelId="{F4142B96-EF9B-4153-A84A-EF65FAFA247D}" type="sibTrans" cxnId="{324BB4D2-AE36-4A39-9845-48D1E7C55BD0}">
      <dgm:prSet/>
      <dgm:spPr/>
      <dgm:t>
        <a:bodyPr/>
        <a:lstStyle/>
        <a:p>
          <a:pPr algn="ctr"/>
          <a:endParaRPr lang="nl-NL"/>
        </a:p>
      </dgm:t>
    </dgm:pt>
    <dgm:pt modelId="{312A6131-5DD5-45A9-8F95-DB5CEB4F02C0}">
      <dgm:prSet/>
      <dgm:spPr/>
      <dgm:t>
        <a:bodyPr/>
        <a:lstStyle/>
        <a:p>
          <a:pPr algn="ctr" rtl="0"/>
          <a:r>
            <a:rPr lang="nl-NL" smtClean="0"/>
            <a:t>Verbranding van glucose maakt de chemische energie vrij</a:t>
          </a:r>
          <a:endParaRPr lang="nl-NL"/>
        </a:p>
      </dgm:t>
    </dgm:pt>
    <dgm:pt modelId="{CF67A6A2-9E71-4046-8A3B-E167C5AE6A6F}" type="parTrans" cxnId="{4BDE0BEA-35A6-4C3C-BFE8-A30F3AEA93FF}">
      <dgm:prSet/>
      <dgm:spPr/>
      <dgm:t>
        <a:bodyPr/>
        <a:lstStyle/>
        <a:p>
          <a:pPr algn="ctr"/>
          <a:endParaRPr lang="nl-NL"/>
        </a:p>
      </dgm:t>
    </dgm:pt>
    <dgm:pt modelId="{00365DD0-59A6-4BEC-95CA-60A08A96C8F5}" type="sibTrans" cxnId="{4BDE0BEA-35A6-4C3C-BFE8-A30F3AEA93FF}">
      <dgm:prSet/>
      <dgm:spPr/>
      <dgm:t>
        <a:bodyPr/>
        <a:lstStyle/>
        <a:p>
          <a:pPr algn="ctr"/>
          <a:endParaRPr lang="nl-NL"/>
        </a:p>
      </dgm:t>
    </dgm:pt>
    <dgm:pt modelId="{3B84DFD4-715D-42BD-8A57-6F3C32476E1D}">
      <dgm:prSet/>
      <dgm:spPr/>
      <dgm:t>
        <a:bodyPr/>
        <a:lstStyle/>
        <a:p>
          <a:pPr algn="ctr" rtl="0"/>
          <a:r>
            <a:rPr lang="nl-NL" dirty="0" smtClean="0"/>
            <a:t>Jouw lichaam gebruikt die energie zoals het wil</a:t>
          </a:r>
          <a:endParaRPr lang="nl-NL" dirty="0"/>
        </a:p>
      </dgm:t>
    </dgm:pt>
    <dgm:pt modelId="{CF8A4E35-8744-4A84-8AF3-226134410C77}" type="parTrans" cxnId="{21275FAE-DB10-4692-A1DF-0C5EE8AB77D1}">
      <dgm:prSet/>
      <dgm:spPr/>
      <dgm:t>
        <a:bodyPr/>
        <a:lstStyle/>
        <a:p>
          <a:pPr algn="ctr"/>
          <a:endParaRPr lang="nl-NL"/>
        </a:p>
      </dgm:t>
    </dgm:pt>
    <dgm:pt modelId="{C178948C-45BC-4EDC-BDEF-7E654056088F}" type="sibTrans" cxnId="{21275FAE-DB10-4692-A1DF-0C5EE8AB77D1}">
      <dgm:prSet/>
      <dgm:spPr/>
      <dgm:t>
        <a:bodyPr/>
        <a:lstStyle/>
        <a:p>
          <a:pPr algn="ctr"/>
          <a:endParaRPr lang="nl-NL"/>
        </a:p>
      </dgm:t>
    </dgm:pt>
    <dgm:pt modelId="{9F5B97E1-EF3C-4E64-B2C9-7546C8817A95}">
      <dgm:prSet/>
      <dgm:spPr/>
      <dgm:t>
        <a:bodyPr/>
        <a:lstStyle/>
        <a:p>
          <a:pPr algn="ctr" rtl="0"/>
          <a:r>
            <a:rPr lang="nl-NL" dirty="0" smtClean="0"/>
            <a:t>Warmte, bewegingsenergie, energie om te groeien, te herstellen</a:t>
          </a:r>
          <a:endParaRPr lang="nl-NL" dirty="0"/>
        </a:p>
      </dgm:t>
    </dgm:pt>
    <dgm:pt modelId="{10DEDD8B-EBC1-49A6-AFA1-ECDDB9D111A0}" type="parTrans" cxnId="{826093BC-05F8-4B6B-80F2-5CA1BCADF9D5}">
      <dgm:prSet/>
      <dgm:spPr/>
      <dgm:t>
        <a:bodyPr/>
        <a:lstStyle/>
        <a:p>
          <a:pPr algn="ctr"/>
          <a:endParaRPr lang="nl-NL"/>
        </a:p>
      </dgm:t>
    </dgm:pt>
    <dgm:pt modelId="{DFA6774D-38F6-4309-912A-632FCACA3B8E}" type="sibTrans" cxnId="{826093BC-05F8-4B6B-80F2-5CA1BCADF9D5}">
      <dgm:prSet/>
      <dgm:spPr/>
      <dgm:t>
        <a:bodyPr/>
        <a:lstStyle/>
        <a:p>
          <a:pPr algn="ctr"/>
          <a:endParaRPr lang="nl-NL"/>
        </a:p>
      </dgm:t>
    </dgm:pt>
    <dgm:pt modelId="{F5501162-D05D-4BBD-8A6E-5C2CEE54001F}" type="pres">
      <dgm:prSet presAssocID="{E6EFCFC9-9009-42DB-A237-495F4922FF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07A68EA-111D-4E3C-BAF9-BE48D8B82030}" type="pres">
      <dgm:prSet presAssocID="{91CE30D6-F709-4D8F-847B-C30A54E84DD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E3B283-6DAD-4731-8CFC-E054E952BDEE}" type="pres">
      <dgm:prSet presAssocID="{4065D9E9-82F0-4A2A-8BB7-5424A8D6D934}" presName="spacer" presStyleCnt="0"/>
      <dgm:spPr/>
    </dgm:pt>
    <dgm:pt modelId="{4E101FAB-8C96-4A7A-9612-FC9DD95547C9}" type="pres">
      <dgm:prSet presAssocID="{8DA32FA7-96F6-409A-9FE6-FAD5B4BCB36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BABA03-2983-4042-933D-A377DDED4A17}" type="pres">
      <dgm:prSet presAssocID="{DAE3EAEA-B590-40F8-8BE8-F38AD054E6AB}" presName="spacer" presStyleCnt="0"/>
      <dgm:spPr/>
    </dgm:pt>
    <dgm:pt modelId="{2AD5D236-D138-4D8B-A501-1A306CCB0051}" type="pres">
      <dgm:prSet presAssocID="{1A3CFC3E-9FE6-425A-BA48-EB4A511843E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E7AB680-9A14-4921-AAEE-4F4A0D49EA09}" type="pres">
      <dgm:prSet presAssocID="{C8E1908D-CD36-4131-87CD-CCC9488C3B9D}" presName="spacer" presStyleCnt="0"/>
      <dgm:spPr/>
    </dgm:pt>
    <dgm:pt modelId="{356E1946-DA1A-44D1-B313-6FAFAE5627B8}" type="pres">
      <dgm:prSet presAssocID="{1ED77589-751E-461E-AFDD-8E02EA1E961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B8DDA4-5730-4B96-B0CB-11C5072DB1D9}" type="pres">
      <dgm:prSet presAssocID="{F4142B96-EF9B-4153-A84A-EF65FAFA247D}" presName="spacer" presStyleCnt="0"/>
      <dgm:spPr/>
    </dgm:pt>
    <dgm:pt modelId="{5FE709BD-77EA-4535-B6AF-CEF279BE0E21}" type="pres">
      <dgm:prSet presAssocID="{312A6131-5DD5-45A9-8F95-DB5CEB4F02C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9A7943-BC01-4C6F-8D71-0D8CC93FC3DE}" type="pres">
      <dgm:prSet presAssocID="{00365DD0-59A6-4BEC-95CA-60A08A96C8F5}" presName="spacer" presStyleCnt="0"/>
      <dgm:spPr/>
    </dgm:pt>
    <dgm:pt modelId="{FEDB2D3B-3FE4-42D3-B1A0-71B8EDB791C5}" type="pres">
      <dgm:prSet presAssocID="{3B84DFD4-715D-42BD-8A57-6F3C32476E1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38ACB9-9721-40F3-BD5A-21DDC0F61123}" type="pres">
      <dgm:prSet presAssocID="{C178948C-45BC-4EDC-BDEF-7E654056088F}" presName="spacer" presStyleCnt="0"/>
      <dgm:spPr/>
    </dgm:pt>
    <dgm:pt modelId="{7334D490-9142-4237-82E4-16C215C5A8C2}" type="pres">
      <dgm:prSet presAssocID="{9F5B97E1-EF3C-4E64-B2C9-7546C8817A9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D759CF9-AE43-427E-90A7-D723ADA3AA8B}" type="presOf" srcId="{91CE30D6-F709-4D8F-847B-C30A54E84DD4}" destId="{C07A68EA-111D-4E3C-BAF9-BE48D8B82030}" srcOrd="0" destOrd="0" presId="urn:microsoft.com/office/officeart/2005/8/layout/vList2"/>
    <dgm:cxn modelId="{2C516797-4513-4A39-8B5C-8929FA9B5D35}" type="presOf" srcId="{E6EFCFC9-9009-42DB-A237-495F4922FFDF}" destId="{F5501162-D05D-4BBD-8A6E-5C2CEE54001F}" srcOrd="0" destOrd="0" presId="urn:microsoft.com/office/officeart/2005/8/layout/vList2"/>
    <dgm:cxn modelId="{21275FAE-DB10-4692-A1DF-0C5EE8AB77D1}" srcId="{E6EFCFC9-9009-42DB-A237-495F4922FFDF}" destId="{3B84DFD4-715D-42BD-8A57-6F3C32476E1D}" srcOrd="5" destOrd="0" parTransId="{CF8A4E35-8744-4A84-8AF3-226134410C77}" sibTransId="{C178948C-45BC-4EDC-BDEF-7E654056088F}"/>
    <dgm:cxn modelId="{324BB4D2-AE36-4A39-9845-48D1E7C55BD0}" srcId="{E6EFCFC9-9009-42DB-A237-495F4922FFDF}" destId="{1ED77589-751E-461E-AFDD-8E02EA1E961D}" srcOrd="3" destOrd="0" parTransId="{6320B221-CD43-4E82-AE0D-3BEE90A86C19}" sibTransId="{F4142B96-EF9B-4153-A84A-EF65FAFA247D}"/>
    <dgm:cxn modelId="{387F7B98-5C34-4E8B-96C2-186438926780}" type="presOf" srcId="{3B84DFD4-715D-42BD-8A57-6F3C32476E1D}" destId="{FEDB2D3B-3FE4-42D3-B1A0-71B8EDB791C5}" srcOrd="0" destOrd="0" presId="urn:microsoft.com/office/officeart/2005/8/layout/vList2"/>
    <dgm:cxn modelId="{826093BC-05F8-4B6B-80F2-5CA1BCADF9D5}" srcId="{E6EFCFC9-9009-42DB-A237-495F4922FFDF}" destId="{9F5B97E1-EF3C-4E64-B2C9-7546C8817A95}" srcOrd="6" destOrd="0" parTransId="{10DEDD8B-EBC1-49A6-AFA1-ECDDB9D111A0}" sibTransId="{DFA6774D-38F6-4309-912A-632FCACA3B8E}"/>
    <dgm:cxn modelId="{29066C6D-8DAF-40A2-999B-50DDE352C4EA}" type="presOf" srcId="{1A3CFC3E-9FE6-425A-BA48-EB4A511843EF}" destId="{2AD5D236-D138-4D8B-A501-1A306CCB0051}" srcOrd="0" destOrd="0" presId="urn:microsoft.com/office/officeart/2005/8/layout/vList2"/>
    <dgm:cxn modelId="{C2DB6A85-0DC5-428B-B890-163C6322418A}" type="presOf" srcId="{1ED77589-751E-461E-AFDD-8E02EA1E961D}" destId="{356E1946-DA1A-44D1-B313-6FAFAE5627B8}" srcOrd="0" destOrd="0" presId="urn:microsoft.com/office/officeart/2005/8/layout/vList2"/>
    <dgm:cxn modelId="{4BDE0BEA-35A6-4C3C-BFE8-A30F3AEA93FF}" srcId="{E6EFCFC9-9009-42DB-A237-495F4922FFDF}" destId="{312A6131-5DD5-45A9-8F95-DB5CEB4F02C0}" srcOrd="4" destOrd="0" parTransId="{CF67A6A2-9E71-4046-8A3B-E167C5AE6A6F}" sibTransId="{00365DD0-59A6-4BEC-95CA-60A08A96C8F5}"/>
    <dgm:cxn modelId="{89105240-E209-4AE7-B793-395F564720C9}" type="presOf" srcId="{9F5B97E1-EF3C-4E64-B2C9-7546C8817A95}" destId="{7334D490-9142-4237-82E4-16C215C5A8C2}" srcOrd="0" destOrd="0" presId="urn:microsoft.com/office/officeart/2005/8/layout/vList2"/>
    <dgm:cxn modelId="{EDEB96D3-97F4-4C2E-A100-D8F42DDFEEBB}" type="presOf" srcId="{312A6131-5DD5-45A9-8F95-DB5CEB4F02C0}" destId="{5FE709BD-77EA-4535-B6AF-CEF279BE0E21}" srcOrd="0" destOrd="0" presId="urn:microsoft.com/office/officeart/2005/8/layout/vList2"/>
    <dgm:cxn modelId="{BFDC0F17-6B4C-4BD4-8C45-3151FA8C8A7B}" srcId="{E6EFCFC9-9009-42DB-A237-495F4922FFDF}" destId="{91CE30D6-F709-4D8F-847B-C30A54E84DD4}" srcOrd="0" destOrd="0" parTransId="{3996995E-648A-4794-A8E6-BAAAE009284E}" sibTransId="{4065D9E9-82F0-4A2A-8BB7-5424A8D6D934}"/>
    <dgm:cxn modelId="{BBFC1AE7-F626-4DA7-A67C-639E91E38E85}" srcId="{E6EFCFC9-9009-42DB-A237-495F4922FFDF}" destId="{1A3CFC3E-9FE6-425A-BA48-EB4A511843EF}" srcOrd="2" destOrd="0" parTransId="{F37AD6AD-E26C-46D5-B438-F9E72D65C26A}" sibTransId="{C8E1908D-CD36-4131-87CD-CCC9488C3B9D}"/>
    <dgm:cxn modelId="{DCBBE936-2789-449A-A9A5-A2CB282F9FDE}" srcId="{E6EFCFC9-9009-42DB-A237-495F4922FFDF}" destId="{8DA32FA7-96F6-409A-9FE6-FAD5B4BCB364}" srcOrd="1" destOrd="0" parTransId="{5FD6FA3E-78A0-4AEF-BBF6-12734D4C1AE5}" sibTransId="{DAE3EAEA-B590-40F8-8BE8-F38AD054E6AB}"/>
    <dgm:cxn modelId="{AECF8D45-085F-4124-A0FA-23775C28E885}" type="presOf" srcId="{8DA32FA7-96F6-409A-9FE6-FAD5B4BCB364}" destId="{4E101FAB-8C96-4A7A-9612-FC9DD95547C9}" srcOrd="0" destOrd="0" presId="urn:microsoft.com/office/officeart/2005/8/layout/vList2"/>
    <dgm:cxn modelId="{E2927E24-BB29-4CDC-B118-49CB0216D79C}" type="presParOf" srcId="{F5501162-D05D-4BBD-8A6E-5C2CEE54001F}" destId="{C07A68EA-111D-4E3C-BAF9-BE48D8B82030}" srcOrd="0" destOrd="0" presId="urn:microsoft.com/office/officeart/2005/8/layout/vList2"/>
    <dgm:cxn modelId="{C137CC15-76A8-4D41-8C89-6C91B72C82C7}" type="presParOf" srcId="{F5501162-D05D-4BBD-8A6E-5C2CEE54001F}" destId="{39E3B283-6DAD-4731-8CFC-E054E952BDEE}" srcOrd="1" destOrd="0" presId="urn:microsoft.com/office/officeart/2005/8/layout/vList2"/>
    <dgm:cxn modelId="{DD5D9BB8-7C66-42C5-8AA8-A3889A92E1D8}" type="presParOf" srcId="{F5501162-D05D-4BBD-8A6E-5C2CEE54001F}" destId="{4E101FAB-8C96-4A7A-9612-FC9DD95547C9}" srcOrd="2" destOrd="0" presId="urn:microsoft.com/office/officeart/2005/8/layout/vList2"/>
    <dgm:cxn modelId="{E8FBB8E6-3A6F-4911-9797-058D77CB1CE2}" type="presParOf" srcId="{F5501162-D05D-4BBD-8A6E-5C2CEE54001F}" destId="{62BABA03-2983-4042-933D-A377DDED4A17}" srcOrd="3" destOrd="0" presId="urn:microsoft.com/office/officeart/2005/8/layout/vList2"/>
    <dgm:cxn modelId="{46FDF7C1-647B-45DC-8A32-FDA050EB2DD4}" type="presParOf" srcId="{F5501162-D05D-4BBD-8A6E-5C2CEE54001F}" destId="{2AD5D236-D138-4D8B-A501-1A306CCB0051}" srcOrd="4" destOrd="0" presId="urn:microsoft.com/office/officeart/2005/8/layout/vList2"/>
    <dgm:cxn modelId="{92E59A5B-4C0D-41FF-8D35-BD3C30430077}" type="presParOf" srcId="{F5501162-D05D-4BBD-8A6E-5C2CEE54001F}" destId="{8E7AB680-9A14-4921-AAEE-4F4A0D49EA09}" srcOrd="5" destOrd="0" presId="urn:microsoft.com/office/officeart/2005/8/layout/vList2"/>
    <dgm:cxn modelId="{E14C88ED-0143-4D99-B27C-F90D59B54E7C}" type="presParOf" srcId="{F5501162-D05D-4BBD-8A6E-5C2CEE54001F}" destId="{356E1946-DA1A-44D1-B313-6FAFAE5627B8}" srcOrd="6" destOrd="0" presId="urn:microsoft.com/office/officeart/2005/8/layout/vList2"/>
    <dgm:cxn modelId="{DA26F920-A425-45C6-ACDD-1B908BE0C8E3}" type="presParOf" srcId="{F5501162-D05D-4BBD-8A6E-5C2CEE54001F}" destId="{3EB8DDA4-5730-4B96-B0CB-11C5072DB1D9}" srcOrd="7" destOrd="0" presId="urn:microsoft.com/office/officeart/2005/8/layout/vList2"/>
    <dgm:cxn modelId="{9C64B251-FEE8-4A25-89CE-3DD50FD0E87B}" type="presParOf" srcId="{F5501162-D05D-4BBD-8A6E-5C2CEE54001F}" destId="{5FE709BD-77EA-4535-B6AF-CEF279BE0E21}" srcOrd="8" destOrd="0" presId="urn:microsoft.com/office/officeart/2005/8/layout/vList2"/>
    <dgm:cxn modelId="{F1F24713-1B6B-4839-84C3-1CF53947AE44}" type="presParOf" srcId="{F5501162-D05D-4BBD-8A6E-5C2CEE54001F}" destId="{369A7943-BC01-4C6F-8D71-0D8CC93FC3DE}" srcOrd="9" destOrd="0" presId="urn:microsoft.com/office/officeart/2005/8/layout/vList2"/>
    <dgm:cxn modelId="{B83349AE-1D62-404C-A172-BC2ADB35A562}" type="presParOf" srcId="{F5501162-D05D-4BBD-8A6E-5C2CEE54001F}" destId="{FEDB2D3B-3FE4-42D3-B1A0-71B8EDB791C5}" srcOrd="10" destOrd="0" presId="urn:microsoft.com/office/officeart/2005/8/layout/vList2"/>
    <dgm:cxn modelId="{268A8CEF-13EB-4724-B269-9CDECB18BC89}" type="presParOf" srcId="{F5501162-D05D-4BBD-8A6E-5C2CEE54001F}" destId="{2938ACB9-9721-40F3-BD5A-21DDC0F61123}" srcOrd="11" destOrd="0" presId="urn:microsoft.com/office/officeart/2005/8/layout/vList2"/>
    <dgm:cxn modelId="{C13AF98B-1BC3-4C5A-9E2E-357A53EBE76F}" type="presParOf" srcId="{F5501162-D05D-4BBD-8A6E-5C2CEE54001F}" destId="{7334D490-9142-4237-82E4-16C215C5A8C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399690-E166-48B7-A018-351B8A1AD772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2512556B-51C1-454B-A1D9-1727C4A5C3A1}">
      <dgm:prSet/>
      <dgm:spPr/>
      <dgm:t>
        <a:bodyPr/>
        <a:lstStyle/>
        <a:p>
          <a:pPr algn="ctr" rtl="0"/>
          <a:r>
            <a:rPr lang="nl-NL" smtClean="0"/>
            <a:t>Kringloop fotosynthese - verbranding</a:t>
          </a:r>
          <a:endParaRPr lang="nl-NL"/>
        </a:p>
      </dgm:t>
    </dgm:pt>
    <dgm:pt modelId="{B598650A-5509-47E1-9B5A-3AD749E06E91}" type="parTrans" cxnId="{579AF5B7-ABAA-4F5E-866F-F1D343192208}">
      <dgm:prSet/>
      <dgm:spPr/>
      <dgm:t>
        <a:bodyPr/>
        <a:lstStyle/>
        <a:p>
          <a:endParaRPr lang="nl-NL"/>
        </a:p>
      </dgm:t>
    </dgm:pt>
    <dgm:pt modelId="{731B1A0D-AF07-4B27-BAA7-83EC87A024BF}" type="sibTrans" cxnId="{579AF5B7-ABAA-4F5E-866F-F1D343192208}">
      <dgm:prSet/>
      <dgm:spPr/>
      <dgm:t>
        <a:bodyPr/>
        <a:lstStyle/>
        <a:p>
          <a:endParaRPr lang="nl-NL"/>
        </a:p>
      </dgm:t>
    </dgm:pt>
    <dgm:pt modelId="{1759A93A-410F-4474-9D5E-C21561EFE3F4}" type="pres">
      <dgm:prSet presAssocID="{6C399690-E166-48B7-A018-351B8A1AD7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519DC83-8240-43F7-AC96-56D172499FEF}" type="pres">
      <dgm:prSet presAssocID="{2512556B-51C1-454B-A1D9-1727C4A5C3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79AF5B7-ABAA-4F5E-866F-F1D343192208}" srcId="{6C399690-E166-48B7-A018-351B8A1AD772}" destId="{2512556B-51C1-454B-A1D9-1727C4A5C3A1}" srcOrd="0" destOrd="0" parTransId="{B598650A-5509-47E1-9B5A-3AD749E06E91}" sibTransId="{731B1A0D-AF07-4B27-BAA7-83EC87A024BF}"/>
    <dgm:cxn modelId="{00C70C30-D312-4023-BF73-8D65AD3CE2BA}" type="presOf" srcId="{2512556B-51C1-454B-A1D9-1727C4A5C3A1}" destId="{1519DC83-8240-43F7-AC96-56D172499FEF}" srcOrd="0" destOrd="0" presId="urn:microsoft.com/office/officeart/2005/8/layout/vList2"/>
    <dgm:cxn modelId="{AA90D0B2-3A55-4DC2-BCDE-EFC90870A84D}" type="presOf" srcId="{6C399690-E166-48B7-A018-351B8A1AD772}" destId="{1759A93A-410F-4474-9D5E-C21561EFE3F4}" srcOrd="0" destOrd="0" presId="urn:microsoft.com/office/officeart/2005/8/layout/vList2"/>
    <dgm:cxn modelId="{4E1DEEDE-7BC9-4E5C-A5A3-0950BAE29E35}" type="presParOf" srcId="{1759A93A-410F-4474-9D5E-C21561EFE3F4}" destId="{1519DC83-8240-43F7-AC96-56D172499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37A871-8B69-4F8B-9682-292889532762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6B747278-2E29-42BE-8FE0-A7FC1C2E0A96}">
      <dgm:prSet/>
      <dgm:spPr/>
      <dgm:t>
        <a:bodyPr/>
        <a:lstStyle/>
        <a:p>
          <a:pPr algn="ctr" rtl="0"/>
          <a:r>
            <a:rPr lang="nl-NL" smtClean="0"/>
            <a:t>Plant haalt water + CO2 binnen</a:t>
          </a:r>
          <a:endParaRPr lang="nl-NL"/>
        </a:p>
      </dgm:t>
    </dgm:pt>
    <dgm:pt modelId="{FB426C24-0F40-4D39-9440-BC16DBB666D6}" type="parTrans" cxnId="{10516B0E-C6D1-493D-B762-CB38A738BFF5}">
      <dgm:prSet/>
      <dgm:spPr/>
      <dgm:t>
        <a:bodyPr/>
        <a:lstStyle/>
        <a:p>
          <a:pPr algn="ctr"/>
          <a:endParaRPr lang="nl-NL"/>
        </a:p>
      </dgm:t>
    </dgm:pt>
    <dgm:pt modelId="{E8C8422A-2D84-4855-A979-0602EC20A42F}" type="sibTrans" cxnId="{10516B0E-C6D1-493D-B762-CB38A738BFF5}">
      <dgm:prSet/>
      <dgm:spPr/>
      <dgm:t>
        <a:bodyPr/>
        <a:lstStyle/>
        <a:p>
          <a:pPr algn="ctr"/>
          <a:endParaRPr lang="nl-NL"/>
        </a:p>
      </dgm:t>
    </dgm:pt>
    <dgm:pt modelId="{6EBCA205-F6D7-41E0-AD71-9E2EF275CD9F}">
      <dgm:prSet/>
      <dgm:spPr/>
      <dgm:t>
        <a:bodyPr/>
        <a:lstStyle/>
        <a:p>
          <a:pPr algn="ctr" rtl="0"/>
          <a:r>
            <a:rPr lang="nl-NL" smtClean="0"/>
            <a:t>Plant maakt glucose en zuurstof</a:t>
          </a:r>
          <a:endParaRPr lang="nl-NL"/>
        </a:p>
      </dgm:t>
    </dgm:pt>
    <dgm:pt modelId="{2ED0226A-F45A-49AF-94D3-DBE484132CE6}" type="parTrans" cxnId="{9FD4E444-F307-44B6-B742-26D04D5D70AE}">
      <dgm:prSet/>
      <dgm:spPr/>
      <dgm:t>
        <a:bodyPr/>
        <a:lstStyle/>
        <a:p>
          <a:pPr algn="ctr"/>
          <a:endParaRPr lang="nl-NL"/>
        </a:p>
      </dgm:t>
    </dgm:pt>
    <dgm:pt modelId="{714AF6C2-C664-4E78-9DBD-7F2ABCD6278B}" type="sibTrans" cxnId="{9FD4E444-F307-44B6-B742-26D04D5D70AE}">
      <dgm:prSet/>
      <dgm:spPr/>
      <dgm:t>
        <a:bodyPr/>
        <a:lstStyle/>
        <a:p>
          <a:pPr algn="ctr"/>
          <a:endParaRPr lang="nl-NL"/>
        </a:p>
      </dgm:t>
    </dgm:pt>
    <dgm:pt modelId="{C84B45A9-EABA-46FD-BEAD-C193C398DD41}">
      <dgm:prSet/>
      <dgm:spPr/>
      <dgm:t>
        <a:bodyPr/>
        <a:lstStyle/>
        <a:p>
          <a:pPr algn="ctr" rtl="0"/>
          <a:r>
            <a:rPr lang="nl-NL" smtClean="0"/>
            <a:t>Organismen halen glucose en zuurstof binnen</a:t>
          </a:r>
          <a:endParaRPr lang="nl-NL"/>
        </a:p>
      </dgm:t>
    </dgm:pt>
    <dgm:pt modelId="{309FBD6F-829B-4946-BFA3-180D9AF48FF2}" type="parTrans" cxnId="{328824F5-2ED1-4780-818F-363A044120F8}">
      <dgm:prSet/>
      <dgm:spPr/>
      <dgm:t>
        <a:bodyPr/>
        <a:lstStyle/>
        <a:p>
          <a:pPr algn="ctr"/>
          <a:endParaRPr lang="nl-NL"/>
        </a:p>
      </dgm:t>
    </dgm:pt>
    <dgm:pt modelId="{9DE16F6C-306A-4354-ABD9-D1C74FA92E39}" type="sibTrans" cxnId="{328824F5-2ED1-4780-818F-363A044120F8}">
      <dgm:prSet/>
      <dgm:spPr/>
      <dgm:t>
        <a:bodyPr/>
        <a:lstStyle/>
        <a:p>
          <a:pPr algn="ctr"/>
          <a:endParaRPr lang="nl-NL"/>
        </a:p>
      </dgm:t>
    </dgm:pt>
    <dgm:pt modelId="{A34BE76B-596B-4084-AC49-602F3CC79DE3}">
      <dgm:prSet/>
      <dgm:spPr/>
      <dgm:t>
        <a:bodyPr/>
        <a:lstStyle/>
        <a:p>
          <a:pPr algn="ctr" rtl="0"/>
          <a:r>
            <a:rPr lang="nl-NL" smtClean="0"/>
            <a:t>Organismen geven water + CO2 af</a:t>
          </a:r>
          <a:endParaRPr lang="nl-NL"/>
        </a:p>
      </dgm:t>
    </dgm:pt>
    <dgm:pt modelId="{FE27C3DA-E3AE-45AD-B2FC-D8FED5E60C0F}" type="parTrans" cxnId="{018ADAA6-EF52-44A7-B03E-744A93EDB699}">
      <dgm:prSet/>
      <dgm:spPr/>
      <dgm:t>
        <a:bodyPr/>
        <a:lstStyle/>
        <a:p>
          <a:pPr algn="ctr"/>
          <a:endParaRPr lang="nl-NL"/>
        </a:p>
      </dgm:t>
    </dgm:pt>
    <dgm:pt modelId="{C4D76730-2748-48CE-A852-D21898074DD8}" type="sibTrans" cxnId="{018ADAA6-EF52-44A7-B03E-744A93EDB699}">
      <dgm:prSet/>
      <dgm:spPr/>
      <dgm:t>
        <a:bodyPr/>
        <a:lstStyle/>
        <a:p>
          <a:pPr algn="ctr"/>
          <a:endParaRPr lang="nl-NL"/>
        </a:p>
      </dgm:t>
    </dgm:pt>
    <dgm:pt modelId="{2D4DA9DF-8FE9-46A7-8309-18F33BB5E10A}" type="pres">
      <dgm:prSet presAssocID="{D237A871-8B69-4F8B-9682-292889532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C655E66-E650-4E45-AF13-F8B04D034D6B}" type="pres">
      <dgm:prSet presAssocID="{6B747278-2E29-42BE-8FE0-A7FC1C2E0A9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D0856C-58B8-495F-B271-6DE0351A3540}" type="pres">
      <dgm:prSet presAssocID="{E8C8422A-2D84-4855-A979-0602EC20A42F}" presName="spacer" presStyleCnt="0"/>
      <dgm:spPr/>
    </dgm:pt>
    <dgm:pt modelId="{74F378AA-DF14-4D31-A9DC-D68D9917E8C2}" type="pres">
      <dgm:prSet presAssocID="{6EBCA205-F6D7-41E0-AD71-9E2EF275CD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A8BE30-FAAD-43CF-A568-702206095B5B}" type="pres">
      <dgm:prSet presAssocID="{714AF6C2-C664-4E78-9DBD-7F2ABCD6278B}" presName="spacer" presStyleCnt="0"/>
      <dgm:spPr/>
    </dgm:pt>
    <dgm:pt modelId="{DF8F1CC6-307C-44EB-823E-685FE5C85395}" type="pres">
      <dgm:prSet presAssocID="{C84B45A9-EABA-46FD-BEAD-C193C398DD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520FC6-FF45-41D0-A28F-C379E24E7467}" type="pres">
      <dgm:prSet presAssocID="{9DE16F6C-306A-4354-ABD9-D1C74FA92E39}" presName="spacer" presStyleCnt="0"/>
      <dgm:spPr/>
    </dgm:pt>
    <dgm:pt modelId="{CDD0F23E-0989-4D18-A71A-406AC3BFCE53}" type="pres">
      <dgm:prSet presAssocID="{A34BE76B-596B-4084-AC49-602F3CC79DE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D91925-CE1B-4D9D-9F2D-FA275E9EA7C3}" type="presOf" srcId="{A34BE76B-596B-4084-AC49-602F3CC79DE3}" destId="{CDD0F23E-0989-4D18-A71A-406AC3BFCE53}" srcOrd="0" destOrd="0" presId="urn:microsoft.com/office/officeart/2005/8/layout/vList2"/>
    <dgm:cxn modelId="{9FD4E444-F307-44B6-B742-26D04D5D70AE}" srcId="{D237A871-8B69-4F8B-9682-292889532762}" destId="{6EBCA205-F6D7-41E0-AD71-9E2EF275CD9F}" srcOrd="1" destOrd="0" parTransId="{2ED0226A-F45A-49AF-94D3-DBE484132CE6}" sibTransId="{714AF6C2-C664-4E78-9DBD-7F2ABCD6278B}"/>
    <dgm:cxn modelId="{64D52142-E1F6-4B19-9E43-D648B3E75639}" type="presOf" srcId="{D237A871-8B69-4F8B-9682-292889532762}" destId="{2D4DA9DF-8FE9-46A7-8309-18F33BB5E10A}" srcOrd="0" destOrd="0" presId="urn:microsoft.com/office/officeart/2005/8/layout/vList2"/>
    <dgm:cxn modelId="{699AEEF1-1F69-4023-A871-1BFB3841655B}" type="presOf" srcId="{6EBCA205-F6D7-41E0-AD71-9E2EF275CD9F}" destId="{74F378AA-DF14-4D31-A9DC-D68D9917E8C2}" srcOrd="0" destOrd="0" presId="urn:microsoft.com/office/officeart/2005/8/layout/vList2"/>
    <dgm:cxn modelId="{018ADAA6-EF52-44A7-B03E-744A93EDB699}" srcId="{D237A871-8B69-4F8B-9682-292889532762}" destId="{A34BE76B-596B-4084-AC49-602F3CC79DE3}" srcOrd="3" destOrd="0" parTransId="{FE27C3DA-E3AE-45AD-B2FC-D8FED5E60C0F}" sibTransId="{C4D76730-2748-48CE-A852-D21898074DD8}"/>
    <dgm:cxn modelId="{328824F5-2ED1-4780-818F-363A044120F8}" srcId="{D237A871-8B69-4F8B-9682-292889532762}" destId="{C84B45A9-EABA-46FD-BEAD-C193C398DD41}" srcOrd="2" destOrd="0" parTransId="{309FBD6F-829B-4946-BFA3-180D9AF48FF2}" sibTransId="{9DE16F6C-306A-4354-ABD9-D1C74FA92E39}"/>
    <dgm:cxn modelId="{A4E97143-4EED-44E3-BFA8-0EEBEE3B31DF}" type="presOf" srcId="{C84B45A9-EABA-46FD-BEAD-C193C398DD41}" destId="{DF8F1CC6-307C-44EB-823E-685FE5C85395}" srcOrd="0" destOrd="0" presId="urn:microsoft.com/office/officeart/2005/8/layout/vList2"/>
    <dgm:cxn modelId="{64967C34-E5EE-4825-8BAD-320CCB691D73}" type="presOf" srcId="{6B747278-2E29-42BE-8FE0-A7FC1C2E0A96}" destId="{BC655E66-E650-4E45-AF13-F8B04D034D6B}" srcOrd="0" destOrd="0" presId="urn:microsoft.com/office/officeart/2005/8/layout/vList2"/>
    <dgm:cxn modelId="{10516B0E-C6D1-493D-B762-CB38A738BFF5}" srcId="{D237A871-8B69-4F8B-9682-292889532762}" destId="{6B747278-2E29-42BE-8FE0-A7FC1C2E0A96}" srcOrd="0" destOrd="0" parTransId="{FB426C24-0F40-4D39-9440-BC16DBB666D6}" sibTransId="{E8C8422A-2D84-4855-A979-0602EC20A42F}"/>
    <dgm:cxn modelId="{4D43A7EC-DDAC-48E8-8832-40C7643DB334}" type="presParOf" srcId="{2D4DA9DF-8FE9-46A7-8309-18F33BB5E10A}" destId="{BC655E66-E650-4E45-AF13-F8B04D034D6B}" srcOrd="0" destOrd="0" presId="urn:microsoft.com/office/officeart/2005/8/layout/vList2"/>
    <dgm:cxn modelId="{0F325D6B-A9F5-4DE2-803D-3648AF94A5A5}" type="presParOf" srcId="{2D4DA9DF-8FE9-46A7-8309-18F33BB5E10A}" destId="{B7D0856C-58B8-495F-B271-6DE0351A3540}" srcOrd="1" destOrd="0" presId="urn:microsoft.com/office/officeart/2005/8/layout/vList2"/>
    <dgm:cxn modelId="{BF42FCCF-EEC1-49BF-A13A-1FF917FE42B5}" type="presParOf" srcId="{2D4DA9DF-8FE9-46A7-8309-18F33BB5E10A}" destId="{74F378AA-DF14-4D31-A9DC-D68D9917E8C2}" srcOrd="2" destOrd="0" presId="urn:microsoft.com/office/officeart/2005/8/layout/vList2"/>
    <dgm:cxn modelId="{18FB721C-F7BD-4634-8E7E-46B41B1CA67A}" type="presParOf" srcId="{2D4DA9DF-8FE9-46A7-8309-18F33BB5E10A}" destId="{2AA8BE30-FAAD-43CF-A568-702206095B5B}" srcOrd="3" destOrd="0" presId="urn:microsoft.com/office/officeart/2005/8/layout/vList2"/>
    <dgm:cxn modelId="{5D48E238-949F-44F9-B903-A51DE4344F42}" type="presParOf" srcId="{2D4DA9DF-8FE9-46A7-8309-18F33BB5E10A}" destId="{DF8F1CC6-307C-44EB-823E-685FE5C85395}" srcOrd="4" destOrd="0" presId="urn:microsoft.com/office/officeart/2005/8/layout/vList2"/>
    <dgm:cxn modelId="{C6B58E74-8687-4582-80FC-4836EDEC62C9}" type="presParOf" srcId="{2D4DA9DF-8FE9-46A7-8309-18F33BB5E10A}" destId="{75520FC6-FF45-41D0-A28F-C379E24E7467}" srcOrd="5" destOrd="0" presId="urn:microsoft.com/office/officeart/2005/8/layout/vList2"/>
    <dgm:cxn modelId="{7F45661A-48E8-4B3D-A41F-96340FE22F65}" type="presParOf" srcId="{2D4DA9DF-8FE9-46A7-8309-18F33BB5E10A}" destId="{CDD0F23E-0989-4D18-A71A-406AC3BFCE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615B83-3027-413B-8496-0E6B1F4835C8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6215304F-69E6-41D6-B2DF-7E4A3250B761}">
      <dgm:prSet/>
      <dgm:spPr/>
      <dgm:t>
        <a:bodyPr/>
        <a:lstStyle/>
        <a:p>
          <a:pPr rtl="0"/>
          <a:r>
            <a:rPr lang="nl-NL" dirty="0" smtClean="0"/>
            <a:t>Kringloop fotosynthese &amp; verbranding</a:t>
          </a:r>
          <a:endParaRPr lang="nl-NL" dirty="0"/>
        </a:p>
      </dgm:t>
    </dgm:pt>
    <dgm:pt modelId="{DA560CEE-A621-434A-9A1E-5A6D48B4DC6E}" type="parTrans" cxnId="{50FD39CB-39A1-4318-80BC-1BEB23F932F2}">
      <dgm:prSet/>
      <dgm:spPr/>
      <dgm:t>
        <a:bodyPr/>
        <a:lstStyle/>
        <a:p>
          <a:endParaRPr lang="nl-NL"/>
        </a:p>
      </dgm:t>
    </dgm:pt>
    <dgm:pt modelId="{F7A242AB-52CF-4AC9-BEC1-BAC5EB31085C}" type="sibTrans" cxnId="{50FD39CB-39A1-4318-80BC-1BEB23F932F2}">
      <dgm:prSet/>
      <dgm:spPr/>
      <dgm:t>
        <a:bodyPr/>
        <a:lstStyle/>
        <a:p>
          <a:endParaRPr lang="nl-NL"/>
        </a:p>
      </dgm:t>
    </dgm:pt>
    <dgm:pt modelId="{6B381648-02EE-4CE2-BA4B-855F79E38DB3}" type="pres">
      <dgm:prSet presAssocID="{B3615B83-3027-413B-8496-0E6B1F4835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4F5C885-A959-41E1-A4B3-2AF640972288}" type="pres">
      <dgm:prSet presAssocID="{6215304F-69E6-41D6-B2DF-7E4A3250B761}" presName="parentText" presStyleLbl="node1" presStyleIdx="0" presStyleCnt="1" custLinFactNeighborX="-413" custLinFactNeighborY="-886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0FD39CB-39A1-4318-80BC-1BEB23F932F2}" srcId="{B3615B83-3027-413B-8496-0E6B1F4835C8}" destId="{6215304F-69E6-41D6-B2DF-7E4A3250B761}" srcOrd="0" destOrd="0" parTransId="{DA560CEE-A621-434A-9A1E-5A6D48B4DC6E}" sibTransId="{F7A242AB-52CF-4AC9-BEC1-BAC5EB31085C}"/>
    <dgm:cxn modelId="{C8DD3628-EE29-45E0-9440-7E546A508C5B}" type="presOf" srcId="{6215304F-69E6-41D6-B2DF-7E4A3250B761}" destId="{64F5C885-A959-41E1-A4B3-2AF640972288}" srcOrd="0" destOrd="0" presId="urn:microsoft.com/office/officeart/2005/8/layout/vList2"/>
    <dgm:cxn modelId="{7D388CFC-D6D7-49CF-AB87-E5F1B15611F2}" type="presOf" srcId="{B3615B83-3027-413B-8496-0E6B1F4835C8}" destId="{6B381648-02EE-4CE2-BA4B-855F79E38DB3}" srcOrd="0" destOrd="0" presId="urn:microsoft.com/office/officeart/2005/8/layout/vList2"/>
    <dgm:cxn modelId="{21491B09-392F-455A-B8EB-E95ED6C582D8}" type="presParOf" srcId="{6B381648-02EE-4CE2-BA4B-855F79E38DB3}" destId="{64F5C885-A959-41E1-A4B3-2AF6409722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63F2-06C9-4E44-85CC-F0020AA42C91}">
      <dsp:nvSpPr>
        <dsp:cNvPr id="0" name=""/>
        <dsp:cNvSpPr/>
      </dsp:nvSpPr>
      <dsp:spPr>
        <a:xfrm>
          <a:off x="0" y="135387"/>
          <a:ext cx="7772400" cy="119925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0" kern="1200" smtClean="0"/>
            <a:t>Fotosynthese &amp; Verbanding</a:t>
          </a:r>
          <a:endParaRPr lang="nl-NL" sz="5000" kern="1200"/>
        </a:p>
      </dsp:txBody>
      <dsp:txXfrm>
        <a:off x="58543" y="193930"/>
        <a:ext cx="7655314" cy="10821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3380A-7B80-4A19-BCAB-AAF775B012FC}">
      <dsp:nvSpPr>
        <dsp:cNvPr id="0" name=""/>
        <dsp:cNvSpPr/>
      </dsp:nvSpPr>
      <dsp:spPr>
        <a:xfrm>
          <a:off x="0" y="252293"/>
          <a:ext cx="6408712" cy="71954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CO</a:t>
          </a:r>
          <a:r>
            <a:rPr lang="nl-NL" sz="3000" kern="1200" baseline="-25000" dirty="0" smtClean="0"/>
            <a:t>2</a:t>
          </a:r>
          <a:r>
            <a:rPr lang="nl-NL" sz="3000" kern="1200" dirty="0" smtClean="0"/>
            <a:t> + H</a:t>
          </a:r>
          <a:r>
            <a:rPr lang="nl-NL" sz="3000" kern="1200" baseline="-25000" dirty="0" smtClean="0"/>
            <a:t>2</a:t>
          </a:r>
          <a:r>
            <a:rPr lang="nl-NL" sz="3000" kern="1200" dirty="0" smtClean="0"/>
            <a:t>O + zonlicht </a:t>
          </a:r>
          <a:r>
            <a:rPr lang="nl-NL" sz="3000" kern="1200" dirty="0" smtClean="0">
              <a:sym typeface="Wingdings"/>
            </a:rPr>
            <a:t></a:t>
          </a:r>
          <a:r>
            <a:rPr lang="nl-NL" sz="3000" kern="1200" dirty="0" smtClean="0"/>
            <a:t> C</a:t>
          </a:r>
          <a:r>
            <a:rPr lang="nl-NL" sz="3000" kern="1200" baseline="-25000" dirty="0" smtClean="0"/>
            <a:t>6</a:t>
          </a:r>
          <a:r>
            <a:rPr lang="nl-NL" sz="3000" kern="1200" dirty="0" smtClean="0"/>
            <a:t>H</a:t>
          </a:r>
          <a:r>
            <a:rPr lang="nl-NL" sz="3000" kern="1200" baseline="-25000" dirty="0" smtClean="0"/>
            <a:t>12</a:t>
          </a:r>
          <a:r>
            <a:rPr lang="nl-NL" sz="3000" kern="1200" dirty="0" smtClean="0"/>
            <a:t>O</a:t>
          </a:r>
          <a:r>
            <a:rPr lang="nl-NL" sz="3000" kern="1200" baseline="-25000" dirty="0" smtClean="0"/>
            <a:t>6 </a:t>
          </a:r>
          <a:r>
            <a:rPr lang="nl-NL" sz="3000" kern="1200" dirty="0" smtClean="0"/>
            <a:t>+ O</a:t>
          </a:r>
          <a:r>
            <a:rPr lang="nl-NL" sz="3000" kern="1200" baseline="-25000" dirty="0" smtClean="0"/>
            <a:t>2</a:t>
          </a:r>
          <a:endParaRPr lang="nl-NL" sz="3000" kern="1200" dirty="0"/>
        </a:p>
      </dsp:txBody>
      <dsp:txXfrm>
        <a:off x="35125" y="287418"/>
        <a:ext cx="6338462" cy="6492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D651C-8ABD-4C65-8B4A-EC0B88C380B4}">
      <dsp:nvSpPr>
        <dsp:cNvPr id="0" name=""/>
        <dsp:cNvSpPr/>
      </dsp:nvSpPr>
      <dsp:spPr>
        <a:xfrm>
          <a:off x="0" y="421"/>
          <a:ext cx="6480720" cy="86325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CO</a:t>
          </a:r>
          <a:r>
            <a:rPr lang="nl-NL" sz="3000" kern="1200" baseline="-25000" dirty="0" smtClean="0"/>
            <a:t>2</a:t>
          </a:r>
          <a:r>
            <a:rPr lang="nl-NL" sz="3000" kern="1200" dirty="0" smtClean="0"/>
            <a:t> + H</a:t>
          </a:r>
          <a:r>
            <a:rPr lang="nl-NL" sz="3000" kern="1200" baseline="-25000" dirty="0" smtClean="0"/>
            <a:t>2</a:t>
          </a:r>
          <a:r>
            <a:rPr lang="nl-NL" sz="3000" kern="1200" dirty="0" smtClean="0"/>
            <a:t>O + energie </a:t>
          </a:r>
          <a:r>
            <a:rPr lang="nl-NL" sz="3000" kern="1200" dirty="0" smtClean="0">
              <a:sym typeface="Wingdings"/>
            </a:rPr>
            <a:t></a:t>
          </a:r>
          <a:r>
            <a:rPr lang="nl-NL" sz="3000" kern="1200" dirty="0" smtClean="0"/>
            <a:t> C</a:t>
          </a:r>
          <a:r>
            <a:rPr lang="nl-NL" sz="3000" kern="1200" baseline="-25000" dirty="0" smtClean="0"/>
            <a:t>6</a:t>
          </a:r>
          <a:r>
            <a:rPr lang="nl-NL" sz="3000" kern="1200" dirty="0" smtClean="0"/>
            <a:t>H</a:t>
          </a:r>
          <a:r>
            <a:rPr lang="nl-NL" sz="3000" kern="1200" baseline="-25000" dirty="0" smtClean="0"/>
            <a:t>12</a:t>
          </a:r>
          <a:r>
            <a:rPr lang="nl-NL" sz="3000" kern="1200" dirty="0" smtClean="0"/>
            <a:t>O</a:t>
          </a:r>
          <a:r>
            <a:rPr lang="nl-NL" sz="3000" kern="1200" baseline="-25000" dirty="0" smtClean="0"/>
            <a:t>6 </a:t>
          </a:r>
          <a:r>
            <a:rPr lang="nl-NL" sz="3000" kern="1200" dirty="0" smtClean="0"/>
            <a:t>+ O</a:t>
          </a:r>
          <a:r>
            <a:rPr lang="nl-NL" sz="3000" kern="1200" baseline="-25000" dirty="0" smtClean="0"/>
            <a:t>2</a:t>
          </a:r>
          <a:endParaRPr lang="nl-NL" sz="3000" kern="1200" dirty="0"/>
        </a:p>
      </dsp:txBody>
      <dsp:txXfrm>
        <a:off x="42140" y="42561"/>
        <a:ext cx="6396440" cy="7789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FD5D-3D3C-493F-B0B9-3E7C251A2B31}">
      <dsp:nvSpPr>
        <dsp:cNvPr id="0" name=""/>
        <dsp:cNvSpPr/>
      </dsp:nvSpPr>
      <dsp:spPr>
        <a:xfrm>
          <a:off x="0" y="93"/>
          <a:ext cx="1656184" cy="36914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Fotosynthese</a:t>
          </a:r>
          <a:endParaRPr lang="nl-NL" sz="2000" kern="1200" dirty="0"/>
        </a:p>
      </dsp:txBody>
      <dsp:txXfrm>
        <a:off x="18020" y="18113"/>
        <a:ext cx="1620144" cy="3331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FB08B-1000-4F3D-B65C-E5BB29C12643}">
      <dsp:nvSpPr>
        <dsp:cNvPr id="0" name=""/>
        <dsp:cNvSpPr/>
      </dsp:nvSpPr>
      <dsp:spPr>
        <a:xfrm>
          <a:off x="0" y="180"/>
          <a:ext cx="1623462" cy="36897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Verbranding</a:t>
          </a:r>
          <a:endParaRPr lang="nl-NL" sz="2000" kern="1200"/>
        </a:p>
      </dsp:txBody>
      <dsp:txXfrm>
        <a:off x="18012" y="18192"/>
        <a:ext cx="1587438" cy="3329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978C7-A9AD-4816-9393-8A6B8419CA9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Alles draait om energie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0C68E-D340-4860-9A33-9F1BED2EA1DF}">
      <dsp:nvSpPr>
        <dsp:cNvPr id="0" name=""/>
        <dsp:cNvSpPr/>
      </dsp:nvSpPr>
      <dsp:spPr>
        <a:xfrm>
          <a:off x="0" y="353974"/>
          <a:ext cx="519492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>
              <a:hlinkClick xmlns:r="http://schemas.openxmlformats.org/officeDocument/2006/relationships" r:id="rId1"/>
            </a:rPr>
            <a:t>Alles draait om energie</a:t>
          </a:r>
          <a:endParaRPr lang="nl-NL" sz="2300" kern="1200"/>
        </a:p>
      </dsp:txBody>
      <dsp:txXfrm>
        <a:off x="26930" y="380904"/>
        <a:ext cx="5141060" cy="497795"/>
      </dsp:txXfrm>
    </dsp:sp>
    <dsp:sp modelId="{C72E8971-914F-4E27-B4A8-B790DC098A29}">
      <dsp:nvSpPr>
        <dsp:cNvPr id="0" name=""/>
        <dsp:cNvSpPr/>
      </dsp:nvSpPr>
      <dsp:spPr>
        <a:xfrm>
          <a:off x="0" y="971869"/>
          <a:ext cx="519492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Bekijk site van de link op de onderdelen:</a:t>
          </a:r>
          <a:endParaRPr lang="nl-NL" sz="2300" kern="1200"/>
        </a:p>
      </dsp:txBody>
      <dsp:txXfrm>
        <a:off x="26930" y="998799"/>
        <a:ext cx="5141060" cy="497795"/>
      </dsp:txXfrm>
    </dsp:sp>
    <dsp:sp modelId="{E881CB77-F071-4B10-BB2B-3293AD867692}">
      <dsp:nvSpPr>
        <dsp:cNvPr id="0" name=""/>
        <dsp:cNvSpPr/>
      </dsp:nvSpPr>
      <dsp:spPr>
        <a:xfrm>
          <a:off x="0" y="1589764"/>
          <a:ext cx="519492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Alles draait om energie</a:t>
          </a:r>
          <a:endParaRPr lang="nl-NL" sz="2300" kern="1200"/>
        </a:p>
      </dsp:txBody>
      <dsp:txXfrm>
        <a:off x="26930" y="1616694"/>
        <a:ext cx="5141060" cy="497795"/>
      </dsp:txXfrm>
    </dsp:sp>
    <dsp:sp modelId="{EBE337FA-DE84-497B-8867-480495C50A92}">
      <dsp:nvSpPr>
        <dsp:cNvPr id="0" name=""/>
        <dsp:cNvSpPr/>
      </dsp:nvSpPr>
      <dsp:spPr>
        <a:xfrm>
          <a:off x="0" y="2207659"/>
          <a:ext cx="519492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De fotosynthese</a:t>
          </a:r>
          <a:endParaRPr lang="nl-NL" sz="2300" kern="1200"/>
        </a:p>
      </dsp:txBody>
      <dsp:txXfrm>
        <a:off x="26930" y="2234589"/>
        <a:ext cx="5141060" cy="497795"/>
      </dsp:txXfrm>
    </dsp:sp>
    <dsp:sp modelId="{00F2B7C2-04C2-4250-A0DF-762D9AB63467}">
      <dsp:nvSpPr>
        <dsp:cNvPr id="0" name=""/>
        <dsp:cNvSpPr/>
      </dsp:nvSpPr>
      <dsp:spPr>
        <a:xfrm>
          <a:off x="0" y="2825554"/>
          <a:ext cx="519492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De verbranding</a:t>
          </a:r>
          <a:endParaRPr lang="nl-NL" sz="2300" kern="1200"/>
        </a:p>
      </dsp:txBody>
      <dsp:txXfrm>
        <a:off x="26930" y="2852484"/>
        <a:ext cx="5141060" cy="497795"/>
      </dsp:txXfrm>
    </dsp:sp>
    <dsp:sp modelId="{5144BD7B-6591-49B7-835E-3C04D97A8A00}">
      <dsp:nvSpPr>
        <dsp:cNvPr id="0" name=""/>
        <dsp:cNvSpPr/>
      </dsp:nvSpPr>
      <dsp:spPr>
        <a:xfrm>
          <a:off x="0" y="3443450"/>
          <a:ext cx="5194920" cy="55165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3828"/>
                <a:satOff val="-2803"/>
                <a:lumOff val="15417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Alles draait om groene planten</a:t>
          </a:r>
          <a:endParaRPr lang="nl-NL" sz="2300" kern="1200"/>
        </a:p>
      </dsp:txBody>
      <dsp:txXfrm>
        <a:off x="26930" y="3470380"/>
        <a:ext cx="5141060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A9C9D-9D36-4D65-BF35-BC564B6118DB}">
      <dsp:nvSpPr>
        <dsp:cNvPr id="0" name=""/>
        <dsp:cNvSpPr/>
      </dsp:nvSpPr>
      <dsp:spPr>
        <a:xfrm>
          <a:off x="0" y="11700"/>
          <a:ext cx="7920880" cy="74353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Van zonne-energie naar beweging en warmte</a:t>
          </a:r>
          <a:endParaRPr lang="nl-NL" sz="3100" kern="1200"/>
        </a:p>
      </dsp:txBody>
      <dsp:txXfrm>
        <a:off x="36296" y="47996"/>
        <a:ext cx="7848288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2F029-482B-4ADA-9E5B-A84562832E1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Fotosynthese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F5038-C65B-4729-A81A-466318A69FA0}">
      <dsp:nvSpPr>
        <dsp:cNvPr id="0" name=""/>
        <dsp:cNvSpPr/>
      </dsp:nvSpPr>
      <dsp:spPr>
        <a:xfrm>
          <a:off x="0" y="42629"/>
          <a:ext cx="7003479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Zon schijnt op plant</a:t>
          </a:r>
          <a:endParaRPr lang="nl-NL" sz="2700" kern="1200"/>
        </a:p>
      </dsp:txBody>
      <dsp:txXfrm>
        <a:off x="31613" y="74242"/>
        <a:ext cx="6940253" cy="584369"/>
      </dsp:txXfrm>
    </dsp:sp>
    <dsp:sp modelId="{85022A7E-FBF5-4491-B2EB-631D891B2D9D}">
      <dsp:nvSpPr>
        <dsp:cNvPr id="0" name=""/>
        <dsp:cNvSpPr/>
      </dsp:nvSpPr>
      <dsp:spPr>
        <a:xfrm>
          <a:off x="0" y="767984"/>
          <a:ext cx="7003479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Plant maakt met energie van de zon glucose</a:t>
          </a:r>
          <a:endParaRPr lang="nl-NL" sz="2700" kern="1200"/>
        </a:p>
      </dsp:txBody>
      <dsp:txXfrm>
        <a:off x="31613" y="799597"/>
        <a:ext cx="6940253" cy="584369"/>
      </dsp:txXfrm>
    </dsp:sp>
    <dsp:sp modelId="{BFDD8F03-1BEC-4355-9DAF-800547F54AD0}">
      <dsp:nvSpPr>
        <dsp:cNvPr id="0" name=""/>
        <dsp:cNvSpPr/>
      </dsp:nvSpPr>
      <dsp:spPr>
        <a:xfrm>
          <a:off x="0" y="1493339"/>
          <a:ext cx="7003479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Molecuul glucose bevat energie (van de zon)</a:t>
          </a:r>
          <a:endParaRPr lang="nl-NL" sz="2700" kern="1200"/>
        </a:p>
      </dsp:txBody>
      <dsp:txXfrm>
        <a:off x="31613" y="1524952"/>
        <a:ext cx="6940253" cy="584369"/>
      </dsp:txXfrm>
    </dsp:sp>
    <dsp:sp modelId="{B1D10A9B-6794-4788-80BA-D92C1C8652BA}">
      <dsp:nvSpPr>
        <dsp:cNvPr id="0" name=""/>
        <dsp:cNvSpPr/>
      </dsp:nvSpPr>
      <dsp:spPr>
        <a:xfrm>
          <a:off x="0" y="2218695"/>
          <a:ext cx="7003479" cy="6475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Energie in glucose: chemische energie</a:t>
          </a:r>
          <a:endParaRPr lang="nl-NL" sz="2700" kern="1200"/>
        </a:p>
      </dsp:txBody>
      <dsp:txXfrm>
        <a:off x="31613" y="2250308"/>
        <a:ext cx="6940253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BA118-008D-46A5-AD4D-5D72EB45BFB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Verbranding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68EA-111D-4E3C-BAF9-BE48D8B82030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Organismen verbranden glucose</a:t>
          </a:r>
          <a:endParaRPr lang="nl-NL" sz="2400" kern="1200"/>
        </a:p>
      </dsp:txBody>
      <dsp:txXfrm>
        <a:off x="28100" y="68981"/>
        <a:ext cx="8173400" cy="519439"/>
      </dsp:txXfrm>
    </dsp:sp>
    <dsp:sp modelId="{4E101FAB-8C96-4A7A-9612-FC9DD95547C9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1853"/>
                <a:satOff val="-2403"/>
                <a:lumOff val="1321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Glucose + zuurstof 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water + CO2 + energie</a:t>
          </a:r>
          <a:endParaRPr lang="nl-NL" sz="2400" kern="1200"/>
        </a:p>
      </dsp:txBody>
      <dsp:txXfrm>
        <a:off x="28100" y="713741"/>
        <a:ext cx="8173400" cy="519439"/>
      </dsp:txXfrm>
    </dsp:sp>
    <dsp:sp modelId="{2AD5D236-D138-4D8B-A501-1A306CCB0051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705"/>
                <a:satOff val="-4805"/>
                <a:lumOff val="2642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Energie kan veel vormen hebben</a:t>
          </a:r>
          <a:endParaRPr lang="nl-NL" sz="2400" kern="1200"/>
        </a:p>
      </dsp:txBody>
      <dsp:txXfrm>
        <a:off x="28100" y="1358501"/>
        <a:ext cx="8173400" cy="519439"/>
      </dsp:txXfrm>
    </dsp:sp>
    <dsp:sp modelId="{356E1946-DA1A-44D1-B313-6FAFAE5627B8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5558"/>
                <a:satOff val="-7208"/>
                <a:lumOff val="3964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Bewegen, warmte, denken, verteren, enz.</a:t>
          </a:r>
          <a:endParaRPr lang="nl-NL" sz="2400" kern="1200"/>
        </a:p>
      </dsp:txBody>
      <dsp:txXfrm>
        <a:off x="28100" y="2003261"/>
        <a:ext cx="8173400" cy="519439"/>
      </dsp:txXfrm>
    </dsp:sp>
    <dsp:sp modelId="{5FE709BD-77EA-4535-B6AF-CEF279BE0E21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35558"/>
                <a:satOff val="-7208"/>
                <a:lumOff val="3964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Verbranding van glucose maakt de chemische energie vrij</a:t>
          </a:r>
          <a:endParaRPr lang="nl-NL" sz="2400" kern="1200"/>
        </a:p>
      </dsp:txBody>
      <dsp:txXfrm>
        <a:off x="28100" y="2648021"/>
        <a:ext cx="8173400" cy="519439"/>
      </dsp:txXfrm>
    </dsp:sp>
    <dsp:sp modelId="{FEDB2D3B-3FE4-42D3-B1A0-71B8EDB791C5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3705"/>
                <a:satOff val="-4805"/>
                <a:lumOff val="2642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Jouw lichaam gebruikt die energie zoals het wil</a:t>
          </a:r>
          <a:endParaRPr lang="nl-NL" sz="2400" kern="1200" dirty="0"/>
        </a:p>
      </dsp:txBody>
      <dsp:txXfrm>
        <a:off x="28100" y="3292781"/>
        <a:ext cx="8173400" cy="519439"/>
      </dsp:txXfrm>
    </dsp:sp>
    <dsp:sp modelId="{7334D490-9142-4237-82E4-16C215C5A8C2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11853"/>
                <a:satOff val="-2403"/>
                <a:lumOff val="1321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Warmte, bewegingsenergie, energie om te groeien, te herstellen</a:t>
          </a:r>
          <a:endParaRPr lang="nl-NL" sz="2400" kern="1200" dirty="0"/>
        </a:p>
      </dsp:txBody>
      <dsp:txXfrm>
        <a:off x="28100" y="3937541"/>
        <a:ext cx="8173400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9DC83-8240-43F7-AC96-56D172499FEF}">
      <dsp:nvSpPr>
        <dsp:cNvPr id="0" name=""/>
        <dsp:cNvSpPr/>
      </dsp:nvSpPr>
      <dsp:spPr>
        <a:xfrm>
          <a:off x="0" y="91799"/>
          <a:ext cx="8229600" cy="9594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smtClean="0"/>
            <a:t>Kringloop fotosynthese - verbranding</a:t>
          </a:r>
          <a:endParaRPr lang="nl-NL" sz="4000" kern="1200"/>
        </a:p>
      </dsp:txBody>
      <dsp:txXfrm>
        <a:off x="46834" y="138633"/>
        <a:ext cx="8135932" cy="865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55E66-E650-4E45-AF13-F8B04D034D6B}">
      <dsp:nvSpPr>
        <dsp:cNvPr id="0" name=""/>
        <dsp:cNvSpPr/>
      </dsp:nvSpPr>
      <dsp:spPr>
        <a:xfrm>
          <a:off x="0" y="32333"/>
          <a:ext cx="5976664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Plant haalt water + CO2 binnen</a:t>
          </a:r>
          <a:endParaRPr lang="nl-NL" sz="2100" kern="1200"/>
        </a:p>
      </dsp:txBody>
      <dsp:txXfrm>
        <a:off x="24588" y="56921"/>
        <a:ext cx="5927488" cy="454509"/>
      </dsp:txXfrm>
    </dsp:sp>
    <dsp:sp modelId="{74F378AA-DF14-4D31-A9DC-D68D9917E8C2}">
      <dsp:nvSpPr>
        <dsp:cNvPr id="0" name=""/>
        <dsp:cNvSpPr/>
      </dsp:nvSpPr>
      <dsp:spPr>
        <a:xfrm>
          <a:off x="0" y="596498"/>
          <a:ext cx="5976664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Plant maakt glucose en zuurstof</a:t>
          </a:r>
          <a:endParaRPr lang="nl-NL" sz="2100" kern="1200"/>
        </a:p>
      </dsp:txBody>
      <dsp:txXfrm>
        <a:off x="24588" y="621086"/>
        <a:ext cx="5927488" cy="454509"/>
      </dsp:txXfrm>
    </dsp:sp>
    <dsp:sp modelId="{DF8F1CC6-307C-44EB-823E-685FE5C85395}">
      <dsp:nvSpPr>
        <dsp:cNvPr id="0" name=""/>
        <dsp:cNvSpPr/>
      </dsp:nvSpPr>
      <dsp:spPr>
        <a:xfrm>
          <a:off x="0" y="1160663"/>
          <a:ext cx="5976664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Organismen halen glucose en zuurstof binnen</a:t>
          </a:r>
          <a:endParaRPr lang="nl-NL" sz="2100" kern="1200"/>
        </a:p>
      </dsp:txBody>
      <dsp:txXfrm>
        <a:off x="24588" y="1185251"/>
        <a:ext cx="5927488" cy="454509"/>
      </dsp:txXfrm>
    </dsp:sp>
    <dsp:sp modelId="{CDD0F23E-0989-4D18-A71A-406AC3BFCE53}">
      <dsp:nvSpPr>
        <dsp:cNvPr id="0" name=""/>
        <dsp:cNvSpPr/>
      </dsp:nvSpPr>
      <dsp:spPr>
        <a:xfrm>
          <a:off x="0" y="1724828"/>
          <a:ext cx="5976664" cy="50368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Organismen geven water + CO2 af</a:t>
          </a:r>
          <a:endParaRPr lang="nl-NL" sz="2100" kern="1200"/>
        </a:p>
      </dsp:txBody>
      <dsp:txXfrm>
        <a:off x="24588" y="1749416"/>
        <a:ext cx="5927488" cy="454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5C885-A959-41E1-A4B3-2AF640972288}">
      <dsp:nvSpPr>
        <dsp:cNvPr id="0" name=""/>
        <dsp:cNvSpPr/>
      </dsp:nvSpPr>
      <dsp:spPr>
        <a:xfrm>
          <a:off x="0" y="0"/>
          <a:ext cx="8712968" cy="100737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smtClean="0"/>
            <a:t>Kringloop fotosynthese &amp; verbranding</a:t>
          </a:r>
          <a:endParaRPr lang="nl-NL" sz="4200" kern="1200" dirty="0"/>
        </a:p>
      </dsp:txBody>
      <dsp:txXfrm>
        <a:off x="49176" y="49176"/>
        <a:ext cx="8614616" cy="90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30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91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5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2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77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19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9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29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27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90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80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FFF200"/>
            </a:gs>
            <a:gs pos="77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21F2B-6E5E-4493-8C6D-18FD38D4946A}" type="datetimeFigureOut">
              <a:rPr lang="nl-NL" smtClean="0"/>
              <a:t>26-8-2013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BBE3-D3F6-45CD-BEDA-8F2A71F10B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01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7.png"/><Relationship Id="rId26" Type="http://schemas.openxmlformats.org/officeDocument/2006/relationships/diagramQuickStyle" Target="../diagrams/quickStyle13.xml"/><Relationship Id="rId3" Type="http://schemas.openxmlformats.org/officeDocument/2006/relationships/diagramLayout" Target="../diagrams/layout9.xml"/><Relationship Id="rId21" Type="http://schemas.openxmlformats.org/officeDocument/2006/relationships/diagramQuickStyle" Target="../diagrams/quickStyle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image" Target="../media/image6.png"/><Relationship Id="rId25" Type="http://schemas.openxmlformats.org/officeDocument/2006/relationships/diagramLayout" Target="../diagrams/layout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Data" Target="../diagrams/data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12.xml"/><Relationship Id="rId28" Type="http://schemas.microsoft.com/office/2007/relationships/diagramDrawing" Target="../diagrams/drawing13.xml"/><Relationship Id="rId10" Type="http://schemas.openxmlformats.org/officeDocument/2006/relationships/diagramColors" Target="../diagrams/colors10.xml"/><Relationship Id="rId19" Type="http://schemas.openxmlformats.org/officeDocument/2006/relationships/diagramData" Target="../diagrams/data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Colors" Target="../diagrams/colors12.xml"/><Relationship Id="rId27" Type="http://schemas.openxmlformats.org/officeDocument/2006/relationships/diagramColors" Target="../diagrams/colors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0360714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3812463"/>
              </p:ext>
            </p:extLst>
          </p:nvPr>
        </p:nvGraphicFramePr>
        <p:xfrm>
          <a:off x="611560" y="3717032"/>
          <a:ext cx="7920880" cy="76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23" y="116632"/>
            <a:ext cx="1993404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12" y="4657725"/>
            <a:ext cx="33242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83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71812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26590"/>
              </p:ext>
            </p:extLst>
          </p:nvPr>
        </p:nvGraphicFramePr>
        <p:xfrm>
          <a:off x="1115616" y="1600201"/>
          <a:ext cx="7003479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PIJL-RECHTS 4"/>
          <p:cNvSpPr/>
          <p:nvPr/>
        </p:nvSpPr>
        <p:spPr>
          <a:xfrm>
            <a:off x="3995936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093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64546"/>
            <a:ext cx="2137420" cy="21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2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41663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695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3013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81595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59418"/>
              </p:ext>
            </p:extLst>
          </p:nvPr>
        </p:nvGraphicFramePr>
        <p:xfrm>
          <a:off x="1475656" y="1484784"/>
          <a:ext cx="5976664" cy="226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41" y="3861048"/>
            <a:ext cx="5257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6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3537716"/>
              </p:ext>
            </p:extLst>
          </p:nvPr>
        </p:nvGraphicFramePr>
        <p:xfrm>
          <a:off x="251520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49611548"/>
              </p:ext>
            </p:extLst>
          </p:nvPr>
        </p:nvGraphicFramePr>
        <p:xfrm>
          <a:off x="1367644" y="1700808"/>
          <a:ext cx="640871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71098894"/>
              </p:ext>
            </p:extLst>
          </p:nvPr>
        </p:nvGraphicFramePr>
        <p:xfrm>
          <a:off x="1403648" y="4581128"/>
          <a:ext cx="64807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PIJL-OMLAAG 13"/>
          <p:cNvSpPr/>
          <p:nvPr/>
        </p:nvSpPr>
        <p:spPr>
          <a:xfrm>
            <a:off x="6372200" y="2924944"/>
            <a:ext cx="21602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5" name="PIJL-OMHOOG 14"/>
          <p:cNvSpPr/>
          <p:nvPr/>
        </p:nvSpPr>
        <p:spPr>
          <a:xfrm>
            <a:off x="2843808" y="2924944"/>
            <a:ext cx="216024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99953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949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72258501"/>
              </p:ext>
            </p:extLst>
          </p:nvPr>
        </p:nvGraphicFramePr>
        <p:xfrm>
          <a:off x="3635896" y="1484784"/>
          <a:ext cx="165618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634484571"/>
              </p:ext>
            </p:extLst>
          </p:nvPr>
        </p:nvGraphicFramePr>
        <p:xfrm>
          <a:off x="3760269" y="5517232"/>
          <a:ext cx="162346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145114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726985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512897"/>
              </p:ext>
            </p:extLst>
          </p:nvPr>
        </p:nvGraphicFramePr>
        <p:xfrm>
          <a:off x="611560" y="1799683"/>
          <a:ext cx="519492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20559"/>
            <a:ext cx="2449484" cy="490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270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173</Words>
  <Application>Microsoft Office PowerPoint</Application>
  <PresentationFormat>Diavoorstelling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5</cp:revision>
  <dcterms:created xsi:type="dcterms:W3CDTF">2013-08-22T18:31:19Z</dcterms:created>
  <dcterms:modified xsi:type="dcterms:W3CDTF">2013-08-26T09:46:48Z</dcterms:modified>
</cp:coreProperties>
</file>